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6" r:id="rId6"/>
    <p:sldId id="259" r:id="rId7"/>
    <p:sldId id="260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183: Ch 10 Brief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46607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Reading, Writing, and Manipulating Text Files </a:t>
            </a:r>
            <a:r>
              <a:rPr lang="en-US" sz="2665" i="1"/>
              <a:t>page 191</a:t>
            </a:r>
            <a:endParaRPr lang="en-US" sz="2665" i="1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3145" y="2757805"/>
            <a:ext cx="4791075" cy="2486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200" y="2757805"/>
            <a:ext cx="48006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Working with Text Files and Exceptions </a:t>
            </a:r>
            <a:r>
              <a:rPr lang="en-US" sz="2665" i="1"/>
              <a:t>page 192</a:t>
            </a:r>
            <a:endParaRPr lang="en-US" sz="2665" i="1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23620" y="2300605"/>
            <a:ext cx="4810125" cy="34004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7620" y="2119630"/>
            <a:ext cx="48101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Error Handling with try-except Blocks </a:t>
            </a:r>
            <a:r>
              <a:rPr lang="en-US" sz="2665" i="1"/>
              <a:t>page 193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7590" y="2410460"/>
            <a:ext cx="4781550" cy="31813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1445" y="3224530"/>
            <a:ext cx="456247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Building Robut Calculators with Error Handling </a:t>
            </a:r>
            <a:br>
              <a:rPr lang="en-US"/>
            </a:br>
            <a:r>
              <a:rPr lang="en-US" sz="2665" i="1"/>
              <a:t>page 194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1720" y="2724785"/>
            <a:ext cx="4733925" cy="2552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8740" y="2543810"/>
            <a:ext cx="46672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Enhancing Program Robustness with Error Handling </a:t>
            </a:r>
            <a:r>
              <a:rPr lang="en-US" sz="2665" i="1"/>
              <a:t>page 195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18540" y="2534285"/>
            <a:ext cx="4819650" cy="2933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6840" y="2567305"/>
            <a:ext cx="459105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Recovering from Errors Gracefully with try-except </a:t>
            </a:r>
            <a:r>
              <a:rPr lang="en-US" sz="2665" i="1"/>
              <a:t>page 196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7115" y="2091055"/>
            <a:ext cx="4762500" cy="3819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870" y="2562860"/>
            <a:ext cx="46196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Analyzing Text Files and Counting Words </a:t>
            </a:r>
            <a:br>
              <a:rPr lang="en-US"/>
            </a:br>
            <a:r>
              <a:rPr lang="en-US" sz="2665" i="1"/>
              <a:t>page 197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80440" y="2410460"/>
            <a:ext cx="4895850" cy="31813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9690" y="2715260"/>
            <a:ext cx="47053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400"/>
              <a:t>198</a:t>
            </a:r>
            <a:endParaRPr lang="en-US" sz="2400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rcRect t="14111" r="427"/>
          <a:stretch>
            <a:fillRect/>
          </a:stretch>
        </p:blipFill>
        <p:spPr>
          <a:xfrm>
            <a:off x="1009015" y="1690370"/>
            <a:ext cx="10654665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199</a:t>
            </a:r>
            <a:endParaRPr lang="en-US" sz="24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8714105" cy="50946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200</a:t>
            </a:r>
            <a:endParaRPr 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4265" y="1825625"/>
            <a:ext cx="8595995" cy="43510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Mastering File Handling for Powerful Data Analysis </a:t>
            </a:r>
            <a:r>
              <a:rPr lang="en-US" sz="2665" i="1"/>
              <a:t>page 184</a:t>
            </a:r>
            <a:endParaRPr lang="en-US" sz="2665" i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3275" y="1980565"/>
            <a:ext cx="5309870" cy="40868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7930" y="2795270"/>
            <a:ext cx="3785870" cy="15487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201</a:t>
            </a:r>
            <a:endParaRPr 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7115" y="1825625"/>
            <a:ext cx="8564880" cy="43510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203</a:t>
            </a:r>
            <a:endParaRPr 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81005" cy="19405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204</a:t>
            </a:r>
            <a:endParaRPr lang="en-US" sz="24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78465" cy="3648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206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838200" y="1691005"/>
            <a:ext cx="9076690" cy="4749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/>
              <a:t>This page focuses on the benefits of refactoring code into well-defined functions using the `remember_me.py` example:</a:t>
            </a:r>
            <a:endParaRPr lang="en-US" sz="2400"/>
          </a:p>
          <a:p>
            <a:endParaRPr lang="en-US" sz="2400"/>
          </a:p>
          <a:p>
            <a:r>
              <a:rPr lang="en-US" sz="2400"/>
              <a:t>* Improved code clarity and maintainability</a:t>
            </a:r>
            <a:endParaRPr lang="en-US" sz="2400"/>
          </a:p>
          <a:p>
            <a:r>
              <a:rPr lang="en-US" sz="2400"/>
              <a:t>* Each function (`greet_user()`, future `get_stored_username()`, and `get_new_username()`) has a single responsibility</a:t>
            </a:r>
            <a:endParaRPr lang="en-US" sz="2400"/>
          </a:p>
          <a:p>
            <a:endParaRPr lang="en-US" sz="2400"/>
          </a:p>
          <a:p>
            <a:r>
              <a:rPr lang="en-US" sz="2400"/>
              <a:t>Exercises test these concepts with user data storage and retrieval.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207</a:t>
            </a:r>
            <a:endParaRPr 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This page refactors `remember_me.py` for better modularity by:</a:t>
            </a:r>
            <a:endParaRPr lang="en-US"/>
          </a:p>
          <a:p>
            <a:endParaRPr lang="en-US"/>
          </a:p>
          <a:p>
            <a:r>
              <a:rPr lang="en-US"/>
              <a:t>* Creating functions:</a:t>
            </a:r>
            <a:endParaRPr lang="en-US"/>
          </a:p>
          <a:p>
            <a:r>
              <a:rPr lang="en-US"/>
              <a:t>   * `get_stored_username()`: Retrieves username from storage (implementation omitted). Returns username or None.</a:t>
            </a:r>
            <a:endParaRPr lang="en-US"/>
          </a:p>
          <a:p>
            <a:r>
              <a:rPr lang="en-US"/>
              <a:t>   * `get_new_username()`: Prompts for a new username, stores it, and returns the username.</a:t>
            </a:r>
            <a:endParaRPr lang="en-US"/>
          </a:p>
          <a:p>
            <a:r>
              <a:rPr lang="en-US"/>
              <a:t>* Benefits:</a:t>
            </a:r>
            <a:endParaRPr lang="en-US"/>
          </a:p>
          <a:p>
            <a:r>
              <a:rPr lang="en-US"/>
              <a:t>   * Improved code clarity and organization.</a:t>
            </a:r>
            <a:endParaRPr lang="en-US"/>
          </a:p>
          <a:p>
            <a:r>
              <a:rPr lang="en-US"/>
              <a:t>   * Easier testing and potential reuse of functions.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/>
              <a:t>208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490"/>
            <a:ext cx="12192000" cy="4351655"/>
          </a:xfrm>
        </p:spPr>
        <p:txBody>
          <a:bodyPr>
            <a:noAutofit/>
          </a:bodyPr>
          <a:p>
            <a:r>
              <a:rPr lang="en-US" sz="2400"/>
              <a:t>* **File I/O:**</a:t>
            </a:r>
            <a:endParaRPr lang="en-US" sz="2400"/>
          </a:p>
          <a:p>
            <a:r>
              <a:rPr lang="en-US" sz="2400"/>
              <a:t>   * Reading entire files at once.</a:t>
            </a:r>
            <a:endParaRPr lang="en-US" sz="2400"/>
          </a:p>
          <a:p>
            <a:r>
              <a:rPr lang="en-US" sz="2400"/>
              <a:t>   * Reading files line by line.</a:t>
            </a:r>
            <a:endParaRPr lang="en-US" sz="2400"/>
          </a:p>
          <a:p>
            <a:r>
              <a:rPr lang="en-US" sz="2400"/>
              <a:t>   * Writing to files.</a:t>
            </a:r>
            <a:endParaRPr lang="en-US" sz="2400"/>
          </a:p>
          <a:p>
            <a:r>
              <a:rPr lang="en-US" sz="2400"/>
              <a:t>   * Appending text to files.</a:t>
            </a:r>
            <a:endParaRPr lang="en-US" sz="2400"/>
          </a:p>
          <a:p>
            <a:r>
              <a:rPr lang="en-US" sz="2400"/>
              <a:t>* **Error Handling:**</a:t>
            </a:r>
            <a:endParaRPr lang="en-US" sz="2400"/>
          </a:p>
          <a:p>
            <a:r>
              <a:rPr lang="en-US" sz="2400"/>
              <a:t>   * Using `try-except` blocks to handle exceptions.</a:t>
            </a:r>
            <a:endParaRPr lang="en-US" sz="2400"/>
          </a:p>
          <a:p>
            <a:r>
              <a:rPr lang="en-US" sz="2400"/>
              <a:t>* **Data Persistence with JSON:**</a:t>
            </a:r>
            <a:endParaRPr lang="en-US" sz="2400"/>
          </a:p>
          <a:p>
            <a:r>
              <a:rPr lang="en-US" sz="2400"/>
              <a:t>   * Storing and retrieving Python data structures using `json.dumps()` and `json.loads()`.</a:t>
            </a:r>
            <a:endParaRPr lang="en-US" sz="2400"/>
          </a:p>
          <a:p>
            <a:r>
              <a:rPr lang="en-US" sz="2400"/>
              <a:t>* **Code Refactoring:**</a:t>
            </a:r>
            <a:endParaRPr lang="en-US" sz="2400"/>
          </a:p>
          <a:p>
            <a:r>
              <a:rPr lang="en-US" sz="2400"/>
              <a:t>   * Breaking down complex code into smaller, well-defined functions for improved readability, maintainability, and potential reuse.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Reading Text Files with pathlib </a:t>
            </a:r>
            <a:r>
              <a:rPr lang="en-US" sz="2400" i="1"/>
              <a:t>page 185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570" y="1932940"/>
            <a:ext cx="6019165" cy="37572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265" y="3002915"/>
            <a:ext cx="5191125" cy="436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186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38200" y="1478915"/>
            <a:ext cx="10516235" cy="3900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This page focuses on the fundamentals of reading data from text files in Python:</a:t>
            </a:r>
            <a:endParaRPr lang="en-US" sz="2000"/>
          </a:p>
          <a:p>
            <a:endParaRPr lang="en-US" sz="2000"/>
          </a:p>
          <a:p>
            <a:r>
              <a:rPr lang="en-US" sz="2000"/>
              <a:t>* **Importance of Text Files:** Stores various data (weather, traffic, literature, etc.) for analysis and manipulation.</a:t>
            </a:r>
            <a:endParaRPr lang="en-US" sz="2000"/>
          </a:p>
          <a:p>
            <a:r>
              <a:rPr lang="en-US" sz="2000"/>
              <a:t>* **Reading Approaches:**</a:t>
            </a:r>
            <a:endParaRPr lang="en-US" sz="2000"/>
          </a:p>
          <a:p>
            <a:r>
              <a:rPr lang="en-US" sz="2000"/>
              <a:t>   * Entire file contents at once.</a:t>
            </a:r>
            <a:endParaRPr lang="en-US" sz="2000"/>
          </a:p>
          <a:p>
            <a:r>
              <a:rPr lang="en-US" sz="2000"/>
              <a:t>   * Processing line by line for large files or specific line-based operations.</a:t>
            </a:r>
            <a:endParaRPr lang="en-US" sz="2000"/>
          </a:p>
          <a:p>
            <a:r>
              <a:rPr lang="en-US" sz="2000"/>
              <a:t>* **`open()` Function:**</a:t>
            </a:r>
            <a:endParaRPr lang="en-US" sz="2000"/>
          </a:p>
          <a:p>
            <a:r>
              <a:rPr lang="en-US" sz="2000"/>
              <a:t>   * Opens a file for access.</a:t>
            </a:r>
            <a:endParaRPr lang="en-US" sz="2000"/>
          </a:p>
          <a:p>
            <a:r>
              <a:rPr lang="en-US" sz="2000"/>
              <a:t>   * Takes the filename (including path if necessary) as an argument.</a:t>
            </a:r>
            <a:endParaRPr lang="en-US" sz="2000"/>
          </a:p>
          <a:p>
            <a:r>
              <a:rPr lang="en-US" sz="2000"/>
              <a:t>   * Returns a file object representing the opened file.</a:t>
            </a:r>
            <a:endParaRPr lang="en-US" sz="2000"/>
          </a:p>
          <a:p>
            <a:r>
              <a:rPr lang="en-US" sz="2000"/>
              <a:t>* **Example (`file_reader.py`):**</a:t>
            </a:r>
            <a:endParaRPr lang="en-US" sz="2000"/>
          </a:p>
          <a:p>
            <a:r>
              <a:rPr lang="en-US" sz="2000"/>
              <a:t>   * Opens `pi_digits.txt` containing pi digits on separate lines.</a:t>
            </a:r>
            <a:endParaRPr lang="en-US" sz="2000"/>
          </a:p>
          <a:p>
            <a:r>
              <a:rPr lang="en-US" sz="2000"/>
              <a:t>   * Reads the entire file contents using `file_object.read()`.</a:t>
            </a:r>
            <a:endParaRPr lang="en-US" sz="2000"/>
          </a:p>
          <a:p>
            <a:r>
              <a:rPr lang="en-US" sz="2000"/>
              <a:t>   * Prints the file contents to the screen.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Specifying File Paths: Relative vs. Absolute </a:t>
            </a:r>
            <a:br>
              <a:rPr lang="en-US"/>
            </a:br>
            <a:r>
              <a:rPr lang="en-US" sz="2665" i="1"/>
              <a:t>page 186</a:t>
            </a:r>
            <a:endParaRPr lang="en-US" sz="2665" i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590" y="1691640"/>
            <a:ext cx="5416550" cy="51339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8295" y="3522345"/>
            <a:ext cx="6783705" cy="404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 Processing Text Files Line by Line </a:t>
            </a:r>
            <a:r>
              <a:rPr lang="en-US" sz="2400" i="1"/>
              <a:t>page 187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280" y="2392680"/>
            <a:ext cx="5985510" cy="364807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Working with Large Text Files </a:t>
            </a:r>
            <a:r>
              <a:rPr lang="en-US" sz="2400" i="1"/>
              <a:t>page 188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070" y="1894840"/>
            <a:ext cx="6012180" cy="42824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Analyzing Large Text Files Line by Line </a:t>
            </a:r>
            <a:r>
              <a:rPr lang="en-US" sz="2665" i="1"/>
              <a:t>page 189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6640" y="2214880"/>
            <a:ext cx="4743450" cy="35718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Reading, Analyzing, and Writing Text Files </a:t>
            </a:r>
            <a:br>
              <a:rPr lang="en-US"/>
            </a:br>
            <a:r>
              <a:rPr lang="en-US" sz="2665" i="1"/>
              <a:t>page 190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28065" y="2905760"/>
            <a:ext cx="4800600" cy="2190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8095" y="2881630"/>
            <a:ext cx="4829175" cy="2238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2693</Words>
  <Application>WPS Presentation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matht</cp:lastModifiedBy>
  <cp:revision>9</cp:revision>
  <dcterms:created xsi:type="dcterms:W3CDTF">2024-05-12T12:01:41Z</dcterms:created>
  <dcterms:modified xsi:type="dcterms:W3CDTF">2024-05-13T12:49:19Z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B58B35965931424C8E0B5C3DBFF9CF0F_12</vt:lpwstr>
  </property>
  <property fmtid="{D5CDD505-2E9C-101B-9397-08002B2CF9AE}" pid="3" name="KSOProductBuildVer">
    <vt:lpwstr>1033-12.2.0.16909</vt:lpwstr>
  </property>
</Properties>
</file>