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5" r:id="rId4"/>
    <p:sldId id="284" r:id="rId5"/>
    <p:sldId id="283" r:id="rId7"/>
    <p:sldId id="282" r:id="rId8"/>
    <p:sldId id="281" r:id="rId9"/>
    <p:sldId id="28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68" r:id="rId22"/>
    <p:sldId id="26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403 19 USER ACCOUNTS, Allowing Users to Enter Data, </a:t>
            </a:r>
            <a:r>
              <a:rPr lang="en-US" sz="4000" i="1"/>
              <a:t>Adding New Topics</a:t>
            </a:r>
            <a:r>
              <a:rPr lang="en-US"/>
              <a:t>, </a:t>
            </a:r>
            <a:r>
              <a:rPr lang="en-US" sz="3600"/>
              <a:t>The Topic ModelForm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User accounts are crucial for web applications, enabling users to register, log in, and interact with the app. </a:t>
            </a:r>
            <a:endParaRPr lang="en-US"/>
          </a:p>
          <a:p>
            <a:r>
              <a:rPr lang="en-US"/>
              <a:t>This chapter guides you through creating forms for users to add, edit, and view their own topics and entries, while implementing security measures against common attacks. </a:t>
            </a:r>
            <a:endParaRPr lang="en-US"/>
          </a:p>
          <a:p>
            <a:r>
              <a:rPr lang="en-US"/>
              <a:t>You'll build a user authentication system with registration and login functionality, restricting certain pages to logged-in users only and ensuring that users can only see their own data. </a:t>
            </a:r>
            <a:endParaRPr lang="en-US"/>
          </a:p>
          <a:p>
            <a:r>
              <a:rPr lang="en-US"/>
              <a:t>We’ll start by creating pages for data entry, using Django’s form-building tools to avoid exposing the admin site. </a:t>
            </a:r>
            <a:endParaRPr lang="en-US"/>
          </a:p>
          <a:p>
            <a:r>
              <a:rPr lang="en-US"/>
              <a:t>This involves creating a ModelForm in `forms.py` based on the `Topic` model, enabling users to add new topics through a form.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415 Setting Up User Accounts, </a:t>
            </a:r>
            <a:r>
              <a:rPr lang="en-US" sz="4000" i="1"/>
              <a:t>The accounts App</a:t>
            </a:r>
            <a:r>
              <a:rPr lang="en-US"/>
              <a:t>, </a:t>
            </a:r>
            <a:r>
              <a:rPr lang="en-US" sz="3600"/>
              <a:t>Adding accounts to settings.py, Including the URLS from accounts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`edit_entry.html` template allows users to edit existing entries. </a:t>
            </a:r>
            <a:endParaRPr lang="en-US"/>
          </a:p>
          <a:p>
            <a:r>
              <a:rPr lang="en-US"/>
              <a:t>It extends the base template and displays the topic associated with the entry at the top. </a:t>
            </a:r>
            <a:endParaRPr lang="en-US"/>
          </a:p>
          <a:p>
            <a:r>
              <a:rPr lang="en-US"/>
              <a:t>The form action sends data back to the `edit_entry()` function for processing, using the entry ID to identify the correct entry. </a:t>
            </a:r>
            <a:endParaRPr lang="en-US"/>
          </a:p>
          <a:p>
            <a:r>
              <a:rPr lang="en-US"/>
              <a:t>The form is rendered using `form.as_div` to display form elements neatly. </a:t>
            </a:r>
            <a:endParaRPr lang="en-US"/>
          </a:p>
          <a:p>
            <a:r>
              <a:rPr lang="en-US"/>
              <a:t>The submit button is labeled "Save changes" to indicate the action. </a:t>
            </a:r>
            <a:endParaRPr lang="en-US"/>
          </a:p>
          <a:p>
            <a:r>
              <a:rPr lang="en-US"/>
              <a:t>In `topic.html`, edit links are included after each entry, allowing users to navigate to the `edit_entry` page for that entry. </a:t>
            </a:r>
            <a:endParaRPr lang="en-US"/>
          </a:p>
          <a:p>
            <a:r>
              <a:rPr lang="en-US"/>
              <a:t>These links use the entry ID to generate the correct URL.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416 </a:t>
            </a:r>
            <a:r>
              <a:rPr lang="en-US" i="1"/>
              <a:t>The Login Page</a:t>
            </a:r>
            <a:r>
              <a:rPr lang="en-US"/>
              <a:t>, </a:t>
            </a:r>
            <a:r>
              <a:rPr lang="en-US" sz="4000"/>
              <a:t>The login Template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`accounts` app handles user authentication. </a:t>
            </a:r>
            <a:endParaRPr lang="en-US"/>
          </a:p>
          <a:p>
            <a:r>
              <a:rPr lang="en-US"/>
              <a:t>In `urls.py`, we include default authentication URLs provided by Django. </a:t>
            </a:r>
            <a:endParaRPr lang="en-US"/>
          </a:p>
          <a:p>
            <a:r>
              <a:rPr lang="en-US"/>
              <a:t>The `login` URL pattern matches `/accounts/login/`, directing requests to Django's default login view. </a:t>
            </a:r>
            <a:endParaRPr lang="en-US"/>
          </a:p>
          <a:p>
            <a:r>
              <a:rPr lang="en-US"/>
              <a:t>The `login.html` template extends `base.html` for consistent styling. </a:t>
            </a:r>
            <a:endParaRPr lang="en-US"/>
          </a:p>
          <a:p>
            <a:r>
              <a:rPr lang="en-US"/>
              <a:t>It displays an error message if the form's `errors` attribute is set, indicating an invalid username or password. </a:t>
            </a:r>
            <a:endParaRPr lang="en-US"/>
          </a:p>
          <a:p>
            <a:r>
              <a:rPr lang="en-US"/>
              <a:t>The form action is set to the login URL, and the form is rendered using `form.as_div`. </a:t>
            </a:r>
            <a:endParaRPr lang="en-US"/>
          </a:p>
          <a:p>
            <a:r>
              <a:rPr lang="en-US"/>
              <a:t>A submit button allows users to log in. </a:t>
            </a:r>
            <a:endParaRPr lang="en-US"/>
          </a:p>
          <a:p>
            <a:r>
              <a:rPr lang="en-US"/>
              <a:t>The template is stored in `accounts/templates/registration`.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4000"/>
              <a:t>417 The LOGIN_REDIRECT_URL Setting, Linking to the Login Page, Using the Login Page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`LOGIN_REDIRECT_URL` setting in `settings.py` specifies the URL to redirect to after a successful login.</a:t>
            </a:r>
            <a:endParaRPr lang="en-US"/>
          </a:p>
          <a:p>
            <a:r>
              <a:rPr lang="en-US"/>
              <a:t> We add `LOGIN_REDIRECT_URL = 'learning_logs:index'` to `settings.py` to redirect users to the index page of the Learning Log app. </a:t>
            </a:r>
            <a:endParaRPr lang="en-US"/>
          </a:p>
          <a:p>
            <a:r>
              <a:rPr lang="en-US"/>
              <a:t>In `base.html`, we include a conditional statement to display a login link only to unauthenticated users. </a:t>
            </a:r>
            <a:endParaRPr lang="en-US"/>
          </a:p>
          <a:p>
            <a:r>
              <a:rPr lang="en-US"/>
              <a:t>If a user is authenticated, we display a greeting with their username. </a:t>
            </a:r>
            <a:endParaRPr lang="en-US"/>
          </a:p>
          <a:p>
            <a:r>
              <a:rPr lang="en-US"/>
              <a:t>The `user` object in Django's authentication system has an `is_authenticated` attribute that helps differentiate between authenticated and unauthenticated users. </a:t>
            </a:r>
            <a:endParaRPr lang="en-US"/>
          </a:p>
          <a:p>
            <a:r>
              <a:rPr lang="en-US"/>
              <a:t>After setting up a user account, accessing `/accounts/login/` and logging in should redirect you to the home page with a personalized greeting.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419 </a:t>
            </a:r>
            <a:r>
              <a:rPr lang="en-US" i="1"/>
              <a:t>Logging Ou</a:t>
            </a:r>
            <a:r>
              <a:rPr lang="en-US"/>
              <a:t>t, </a:t>
            </a:r>
            <a:r>
              <a:rPr lang="en-US" sz="4000"/>
              <a:t>Adding a Logout Form to base.html, The LOGOUT_REDIRECT_URL Setting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logout process in Django involves creating a form for users to submit logout requests as POST requests. </a:t>
            </a:r>
            <a:endParaRPr lang="en-US"/>
          </a:p>
          <a:p>
            <a:r>
              <a:rPr lang="en-US"/>
              <a:t>In `base.html`, we add a logout form that is only visible to authenticated users. </a:t>
            </a:r>
            <a:endParaRPr lang="en-US"/>
          </a:p>
          <a:p>
            <a:r>
              <a:rPr lang="en-US"/>
              <a:t>This form sends a POST request to the 'accounts:logout' URL, which is the default URL pattern for logging out in Django. </a:t>
            </a:r>
            <a:endParaRPr lang="en-US"/>
          </a:p>
          <a:p>
            <a:r>
              <a:rPr lang="en-US"/>
              <a:t>Including `{% csrf_token %}` in the form is necessary to prevent cross-site request forgery attacks. </a:t>
            </a:r>
            <a:endParaRPr lang="en-US"/>
          </a:p>
          <a:p>
            <a:r>
              <a:rPr lang="en-US"/>
              <a:t>The form is placed at the bottom of the page below a horizontal rule to maintain consistency. </a:t>
            </a:r>
            <a:endParaRPr lang="en-US"/>
          </a:p>
          <a:p>
            <a:r>
              <a:rPr lang="en-US"/>
              <a:t>After logging out, Django redirects users to the home page, controlled by the `LOGOUT_REDIRECT_URL` setting in `settings.py`. </a:t>
            </a:r>
            <a:endParaRPr lang="en-US"/>
          </a:p>
          <a:p>
            <a:r>
              <a:rPr lang="en-US"/>
              <a:t>This setting ensures users see a confirmation of their logout, as their username should no longer be displayed.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420 </a:t>
            </a:r>
            <a:r>
              <a:rPr lang="en-US" i="1"/>
              <a:t>The Registration Page</a:t>
            </a:r>
            <a:r>
              <a:rPr lang="en-US"/>
              <a:t>, </a:t>
            </a:r>
            <a:r>
              <a:rPr lang="en-US" sz="4000"/>
              <a:t>The register URL, The register() View Function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The registration page in Django involves creating a custom view function and template to handle new user registrations. </a:t>
            </a:r>
            <a:endParaRPr lang="en-US"/>
          </a:p>
          <a:p>
            <a:r>
              <a:rPr lang="en-US"/>
              <a:t>We define a URL pattern in `accounts/urls.py` to match requests to the registration page and direct them to the `register()` view function. </a:t>
            </a:r>
            <a:endParaRPr lang="en-US"/>
          </a:p>
          <a:p>
            <a:r>
              <a:rPr lang="en-US"/>
              <a:t>The `register()` function checks if the request method is POST to process completed registration forms or display a blank form if it's not. </a:t>
            </a:r>
            <a:endParaRPr lang="en-US"/>
          </a:p>
          <a:p>
            <a:r>
              <a:rPr lang="en-US"/>
              <a:t>If the form is valid, the new user is saved to the database using `form.save()`, and then logged in using `login(request, new_user)`. </a:t>
            </a:r>
            <a:endParaRPr lang="en-US"/>
          </a:p>
          <a:p>
            <a:r>
              <a:rPr lang="en-US"/>
              <a:t>Finally, the user is redirected to the home page. </a:t>
            </a:r>
            <a:endParaRPr lang="en-US"/>
          </a:p>
          <a:p>
            <a:r>
              <a:rPr lang="en-US"/>
              <a:t>The `register()` function renders the page with either a blank form or an invalid form.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422 The register Template, Linking to the Registration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registration template `register.html` is structured similarly to the login template, utilizing the `form.as_div` method to display form fields appropriately. </a:t>
            </a:r>
            <a:endParaRPr lang="en-US"/>
          </a:p>
          <a:p>
            <a:r>
              <a:rPr lang="en-US"/>
              <a:t>The form's action attribute is set to the registration URL, and a submit button is included. </a:t>
            </a:r>
            <a:endParaRPr lang="en-US"/>
          </a:p>
          <a:p>
            <a:r>
              <a:rPr lang="en-US"/>
              <a:t>In `base.html`, we conditionally display either a personalized greeting and a logout button for authenticated users, or registration and login links for unauthenticated users. </a:t>
            </a:r>
            <a:endParaRPr lang="en-US"/>
          </a:p>
          <a:p>
            <a:r>
              <a:rPr lang="en-US"/>
              <a:t>This setup ensures that users can easily access the registration page when needed. </a:t>
            </a:r>
            <a:endParaRPr lang="en-US"/>
          </a:p>
          <a:p>
            <a:r>
              <a:rPr lang="en-US"/>
              <a:t>The registration system allows for multiple user accounts without email confirmation, making it suitable for learning purposes, although more advanced systems might require additional steps to reduce spam accounts.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3200"/>
              <a:t>423, Allowing Users to Own Their Data, </a:t>
            </a:r>
            <a:r>
              <a:rPr lang="en-US" sz="2800" i="1"/>
              <a:t>Restricting Access with @login_required</a:t>
            </a:r>
            <a:r>
              <a:rPr lang="en-US" sz="3200"/>
              <a:t>, </a:t>
            </a:r>
            <a:r>
              <a:rPr lang="en-US" sz="2400"/>
              <a:t>Restricting Access to the Topics Page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 ensure privacy, users will own their data in the learning log application. </a:t>
            </a:r>
            <a:endParaRPr lang="en-US"/>
          </a:p>
          <a:p>
            <a:r>
              <a:rPr lang="en-US"/>
              <a:t>This means each topic and entry will be associated with a specific user. </a:t>
            </a:r>
            <a:endParaRPr lang="en-US"/>
          </a:p>
          <a:p>
            <a:r>
              <a:rPr lang="en-US"/>
              <a:t>Access to certain pages will be restricted to logged-in users only, implemented using the `@login_required` decorator in Django. </a:t>
            </a:r>
            <a:endParaRPr lang="en-US"/>
          </a:p>
          <a:p>
            <a:r>
              <a:rPr lang="en-US"/>
              <a:t>This decorator checks if a user is logged in and redirects them to the login page if not. </a:t>
            </a:r>
            <a:endParaRPr lang="en-US"/>
          </a:p>
          <a:p>
            <a:r>
              <a:rPr lang="en-US"/>
              <a:t>Additionally, we modify settings.py to specify the login and logout redirect URLs. </a:t>
            </a:r>
            <a:endParaRPr lang="en-US"/>
          </a:p>
          <a:p>
            <a:r>
              <a:rPr lang="en-US"/>
              <a:t>This setup allows users to access their own data securely, ensuring that only registered users can view and interact with their topics and entries.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424 Restricting Access Throughout Learning 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 ensure security, restrict access to sensitive pages in Learning Log by using the `@login_required` decorator. </a:t>
            </a:r>
            <a:endParaRPr lang="en-US"/>
          </a:p>
          <a:p>
            <a:r>
              <a:rPr lang="en-US"/>
              <a:t>This approach protects all pages except the home and registration pages, allowing only authenticated users to access topics, specific topic details, and entry creation or editing pages. </a:t>
            </a:r>
            <a:endParaRPr lang="en-US"/>
          </a:p>
          <a:p>
            <a:r>
              <a:rPr lang="en-US"/>
              <a:t>In `learning_logs/views.py`, apply `@login_required` to all relevant view functions except `index()`. </a:t>
            </a:r>
            <a:endParaRPr lang="en-US"/>
          </a:p>
          <a:p>
            <a:r>
              <a:rPr lang="en-US"/>
              <a:t>This method ensures that any attempt to access these pages without authentication will redirect the user to the login page. </a:t>
            </a:r>
            <a:endParaRPr lang="en-US"/>
          </a:p>
          <a:p>
            <a:r>
              <a:rPr lang="en-US"/>
              <a:t>This strategy minimizes the risk of leaving sensitive pages unprotected while maintaining necessary access for user interaction with their data.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425 </a:t>
            </a:r>
            <a:r>
              <a:rPr lang="en-US" sz="4000" i="1"/>
              <a:t>Connecting Data to Certian Users</a:t>
            </a:r>
            <a:r>
              <a:rPr lang="en-US"/>
              <a:t>, </a:t>
            </a:r>
            <a:r>
              <a:rPr lang="en-US" sz="3600"/>
              <a:t>Modifying the Topic Model, Identifying Existing Users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200"/>
              <a:t>## Connecting User Data in a Django Application</a:t>
            </a:r>
            <a:endParaRPr lang="en-US" sz="1200"/>
          </a:p>
          <a:p>
            <a:r>
              <a:rPr lang="en-US" sz="1200"/>
              <a:t>This summary outlines the process for associating user data with submitted content within a Django application. Here's the breakdown:</a:t>
            </a:r>
            <a:endParaRPr lang="en-US" sz="1200"/>
          </a:p>
          <a:p>
            <a:r>
              <a:rPr lang="en-US" sz="1200"/>
              <a:t>1. **Data Hierarchy:** We prioritize connecting the highest-level data (topics in this case) to the submitting user. Lower-level data (entries) inherit ownership through this connection.</a:t>
            </a:r>
            <a:endParaRPr lang="en-US" sz="1200"/>
          </a:p>
          <a:p>
            <a:r>
              <a:rPr lang="en-US" sz="1200"/>
              <a:t>2. **Model Modification:** The `Topic` model in `models.py` is enhanced with a foreign key relationship to the `User` model using `models.ForeignKey`. This establishes ownership tracking.</a:t>
            </a:r>
            <a:endParaRPr lang="en-US" sz="1200"/>
          </a:p>
          <a:p>
            <a:r>
              <a:rPr lang="en-US" sz="1200"/>
              <a:t>3. **Database Migration:** Migrating the database allows Django to implement the new user-topic connection. To facilitate this, we need to identify existing users.</a:t>
            </a:r>
            <a:endParaRPr lang="en-US" sz="1200"/>
          </a:p>
          <a:p>
            <a:r>
              <a:rPr lang="en-US" sz="1200"/>
              <a:t>4. **Identifying Existing Users:** The Django shell is used to retrieve a list of all users and their unique IDs. This information is crucial for assigning ownership during migration.</a:t>
            </a:r>
            <a:endParaRPr lang="en-US" sz="1200"/>
          </a:p>
          <a:p>
            <a:r>
              <a:rPr lang="en-US" sz="1200"/>
              <a:t>5. **Assigning Ownership:** During migration, Django will prompt for a user ID to associate with existing topics. We can leverage the retrieved user IDs (e.g., the superuser) to establish ownership.</a:t>
            </a:r>
            <a:endParaRPr lang="en-US" sz="1200"/>
          </a:p>
          <a:p>
            <a:r>
              <a:rPr lang="en-US" sz="1200"/>
              <a:t>6. **View Modification (not shown):** Finally, views are adjusted to display only data relevant to the currently logged-in user, ensuring data privacy.</a:t>
            </a: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426 Migrating the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200"/>
              <a:t>To connect data to users in Django, modify the `Topic` model by adding a foreign key relationship to the `User` model. This allows each topic to belong to a specific user, ensuring that each entry, connected to a topic, also traces back to a user. </a:t>
            </a:r>
            <a:endParaRPr lang="en-US" sz="1200"/>
          </a:p>
          <a:p>
            <a:r>
              <a:rPr lang="en-US" sz="1200"/>
              <a:t>Modify the `Topic` model as follows:</a:t>
            </a:r>
            <a:endParaRPr lang="en-US" sz="1200"/>
          </a:p>
          <a:p>
            <a:r>
              <a:rPr lang="en-US" sz="1200"/>
              <a:t>```python</a:t>
            </a:r>
            <a:endParaRPr lang="en-US" sz="1200"/>
          </a:p>
          <a:p>
            <a:r>
              <a:rPr lang="en-US" sz="1200"/>
              <a:t>from django.db import models</a:t>
            </a:r>
            <a:endParaRPr lang="en-US" sz="1200"/>
          </a:p>
          <a:p>
            <a:r>
              <a:rPr lang="en-US" sz="1200"/>
              <a:t>from django.contrib.auth.models import User</a:t>
            </a:r>
            <a:endParaRPr lang="en-US" sz="1200"/>
          </a:p>
          <a:p>
            <a:r>
              <a:rPr lang="en-US" sz="1200"/>
              <a:t>class Topic(models.Model):</a:t>
            </a:r>
            <a:endParaRPr lang="en-US" sz="1200"/>
          </a:p>
          <a:p>
            <a:r>
              <a:rPr lang="en-US" sz="1200"/>
              <a:t>    """A topic the user is learning about."""</a:t>
            </a:r>
            <a:endParaRPr lang="en-US" sz="1200"/>
          </a:p>
          <a:p>
            <a:r>
              <a:rPr lang="en-US" sz="1200"/>
              <a:t>    text = models.CharField(max_length=200)</a:t>
            </a:r>
            <a:endParaRPr lang="en-US" sz="1200"/>
          </a:p>
          <a:p>
            <a:r>
              <a:rPr lang="en-US" sz="1200"/>
              <a:t>    date_added = models.DateTimeField(auto_now_add=True)</a:t>
            </a:r>
            <a:endParaRPr lang="en-US" sz="1200"/>
          </a:p>
          <a:p>
            <a:r>
              <a:rPr lang="en-US" sz="1200"/>
              <a:t>    owner = models.ForeignKey(User, on_delete=models.CASCADE)</a:t>
            </a:r>
            <a:endParaRPr lang="en-US" sz="1200"/>
          </a:p>
          <a:p>
            <a:r>
              <a:rPr lang="en-US" sz="1200"/>
              <a:t>    def __str__(self):</a:t>
            </a:r>
            <a:endParaRPr lang="en-US" sz="1200"/>
          </a:p>
          <a:p>
            <a:r>
              <a:rPr lang="en-US" sz="1200"/>
              <a:t>        """Return a string representing the topic."""</a:t>
            </a:r>
            <a:endParaRPr lang="en-US" sz="1200"/>
          </a:p>
          <a:p>
            <a:r>
              <a:rPr lang="en-US" sz="1200"/>
              <a:t>        return self.text</a:t>
            </a:r>
            <a:endParaRPr lang="en-US" sz="1200"/>
          </a:p>
          <a:p>
            <a:r>
              <a:rPr lang="en-US" sz="1200"/>
              <a:t>```</a:t>
            </a:r>
            <a:endParaRPr lang="en-US" sz="1200"/>
          </a:p>
          <a:p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200">
                <a:sym typeface="+mn-ea"/>
              </a:rPr>
              <a:t>After updating the model, migrate the database. During the migration process, Django will prompt to provide a default value for the `owner` field for existing data. Choose to assign all existing topics to a user, such as the superuser, by providing their user ID. This approach ensures that each topic and its associated entries are linked to the correct user, maintaining data integrity and user-specific data management.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405 The new_topic URL, The new_topic() View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To add a new topic, a URL pattern and a corresponding view function are created. </a:t>
            </a:r>
            <a:endParaRPr lang="en-US"/>
          </a:p>
          <a:p>
            <a:r>
              <a:rPr lang="en-US"/>
              <a:t>In `learning_logs/urls.py`, the URL pattern is defined as follows: `path('new_topic/', views.new_topic, name='new_topic')`. </a:t>
            </a:r>
            <a:endParaRPr lang="en-US"/>
          </a:p>
          <a:p>
            <a:r>
              <a:rPr lang="en-US"/>
              <a:t>This directs requests to the `new_topic` view function.</a:t>
            </a:r>
            <a:endParaRPr lang="en-US"/>
          </a:p>
          <a:p>
            <a:r>
              <a:rPr lang="en-US"/>
              <a:t> The `new_topic` view in `views.py` handles GET and POST requests. </a:t>
            </a:r>
            <a:endParaRPr lang="en-US"/>
          </a:p>
          <a:p>
            <a:r>
              <a:rPr lang="en-US"/>
              <a:t>For GET requests, it displays a blank form using `TopicForm()`. </a:t>
            </a:r>
            <a:endParaRPr lang="en-US"/>
          </a:p>
          <a:p>
            <a:r>
              <a:rPr lang="en-US"/>
              <a:t>For POST requests, it processes the submitted data, validates it, and saves it if valid, then redirects the user to the topics page. </a:t>
            </a:r>
            <a:endParaRPr lang="en-US"/>
          </a:p>
          <a:p>
            <a:r>
              <a:rPr lang="en-US"/>
              <a:t>The form data or a blank form is passed to the template `new_topic.html` for rendering. </a:t>
            </a:r>
            <a:endParaRPr lang="en-US"/>
          </a:p>
          <a:p>
            <a:r>
              <a:rPr lang="en-US"/>
              <a:t>This setup facilitates the addition of new topics through a user-friendly interface.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427 </a:t>
            </a:r>
            <a:r>
              <a:rPr lang="en-US" sz="3600" i="1"/>
              <a:t>Restricting Topics Access to Appropriate Users, Protecting a User’s Topics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200"/>
              <a:t>To ensure users only see their own topics in Learning Log, modify the `topics()` function in `views.py` to filter topics by the logged-in user:</a:t>
            </a:r>
            <a:endParaRPr lang="en-US" sz="1200"/>
          </a:p>
          <a:p>
            <a:r>
              <a:rPr lang="en-US" sz="1200"/>
              <a:t>```python</a:t>
            </a:r>
            <a:endParaRPr lang="en-US" sz="1200"/>
          </a:p>
          <a:p>
            <a:r>
              <a:rPr lang="en-US" sz="1200"/>
              <a:t>@login_required</a:t>
            </a:r>
            <a:endParaRPr lang="en-US" sz="1200"/>
          </a:p>
          <a:p>
            <a:r>
              <a:rPr lang="en-US" sz="1200"/>
              <a:t>def topics(request):</a:t>
            </a:r>
            <a:endParaRPr lang="en-US" sz="1200"/>
          </a:p>
          <a:p>
            <a:r>
              <a:rPr lang="en-US" sz="1200"/>
              <a:t>    """Show all topics."""</a:t>
            </a:r>
            <a:endParaRPr lang="en-US" sz="1200"/>
          </a:p>
          <a:p>
            <a:r>
              <a:rPr lang="en-US" sz="1200"/>
              <a:t>    topics = Topic.objects.filter(owner=request.user).order_by('date_added')</a:t>
            </a:r>
            <a:endParaRPr lang="en-US" sz="1200"/>
          </a:p>
          <a:p>
            <a:r>
              <a:rPr lang="en-US" sz="1200"/>
              <a:t>    context = {'topics': topics}</a:t>
            </a:r>
            <a:endParaRPr lang="en-US" sz="1200"/>
          </a:p>
          <a:p>
            <a:r>
              <a:rPr lang="en-US" sz="1200"/>
              <a:t>    return render(request, 'learning_logs/topics.html', context)</a:t>
            </a:r>
            <a:endParaRPr lang="en-US" sz="1200"/>
          </a:p>
          <a:p>
            <a:r>
              <a:rPr lang="en-US" sz="1200"/>
              <a:t>```</a:t>
            </a:r>
            <a:endParaRPr lang="en-US" sz="1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en-US" sz="1200">
                <a:sym typeface="+mn-ea"/>
              </a:rPr>
              <a:t>This filters topics by the owner attribute, matching the current user. To protect access to individual topic pages, update the `topic()` view function to verify the topic's owner:</a:t>
            </a:r>
            <a:endParaRPr lang="en-US" sz="1200"/>
          </a:p>
          <a:p>
            <a:r>
              <a:rPr lang="en-US" sz="1200">
                <a:sym typeface="+mn-ea"/>
              </a:rPr>
              <a:t>```python</a:t>
            </a:r>
            <a:endParaRPr lang="en-US" sz="1200"/>
          </a:p>
          <a:p>
            <a:r>
              <a:rPr lang="en-US" sz="1200">
                <a:sym typeface="+mn-ea"/>
              </a:rPr>
              <a:t>from django.http import Http404</a:t>
            </a:r>
            <a:endParaRPr lang="en-US" sz="1200"/>
          </a:p>
          <a:p>
            <a:r>
              <a:rPr lang="en-US" sz="1200">
                <a:sym typeface="+mn-ea"/>
              </a:rPr>
              <a:t>@login_required</a:t>
            </a:r>
            <a:endParaRPr lang="en-US" sz="1200"/>
          </a:p>
          <a:p>
            <a:r>
              <a:rPr lang="en-US" sz="1200">
                <a:sym typeface="+mn-ea"/>
              </a:rPr>
              <a:t>def topic(request, topic_id):</a:t>
            </a:r>
            <a:endParaRPr lang="en-US" sz="1200"/>
          </a:p>
          <a:p>
            <a:r>
              <a:rPr lang="en-US" sz="1200">
                <a:sym typeface="+mn-ea"/>
              </a:rPr>
              <a:t>    """Show a single topic and all its entries."""</a:t>
            </a:r>
            <a:endParaRPr lang="en-US" sz="1200"/>
          </a:p>
          <a:p>
            <a:r>
              <a:rPr lang="en-US" sz="1200">
                <a:sym typeface="+mn-ea"/>
              </a:rPr>
              <a:t>    topic = Topic.objects.get(id=topic_id)</a:t>
            </a:r>
            <a:endParaRPr lang="en-US" sz="1200"/>
          </a:p>
          <a:p>
            <a:r>
              <a:rPr lang="en-US" sz="1200">
                <a:sym typeface="+mn-ea"/>
              </a:rPr>
              <a:t>    if topic.owner != request.user:</a:t>
            </a:r>
            <a:endParaRPr lang="en-US" sz="1200"/>
          </a:p>
          <a:p>
            <a:r>
              <a:rPr lang="en-US" sz="1200">
                <a:sym typeface="+mn-ea"/>
              </a:rPr>
              <a:t>        raise Http404</a:t>
            </a:r>
            <a:endParaRPr lang="en-US" sz="1200"/>
          </a:p>
          <a:p>
            <a:r>
              <a:rPr lang="en-US" sz="1200">
                <a:sym typeface="+mn-ea"/>
              </a:rPr>
              <a:t>    entries = topic.entry_set.order_by('-date_added')</a:t>
            </a:r>
            <a:endParaRPr lang="en-US" sz="1200"/>
          </a:p>
          <a:p>
            <a:r>
              <a:rPr lang="en-US" sz="1200">
                <a:sym typeface="+mn-ea"/>
              </a:rPr>
              <a:t>    context = {'topic': topic, 'entries': entries}</a:t>
            </a:r>
            <a:endParaRPr lang="en-US" sz="1200"/>
          </a:p>
          <a:p>
            <a:r>
              <a:rPr lang="en-US" sz="1200">
                <a:sym typeface="+mn-ea"/>
              </a:rPr>
              <a:t>    return render(request, 'learning_logs/topic.html', context)</a:t>
            </a:r>
            <a:endParaRPr lang="en-US" sz="1200"/>
          </a:p>
          <a:p>
            <a:r>
              <a:rPr lang="en-US" sz="1200">
                <a:sym typeface="+mn-ea"/>
              </a:rPr>
              <a:t>```</a:t>
            </a:r>
            <a:endParaRPr lang="en-US" sz="1200"/>
          </a:p>
          <a:p>
            <a:r>
              <a:rPr lang="en-US" sz="1200">
                <a:sym typeface="+mn-ea"/>
              </a:rPr>
              <a:t>This raises an Http404 exception if the topic's owner doesn't match the current user, ensuring users can only access their own topics and entries.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429 Protecting the edit_entry Page, Associating New Topics with the Current User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To protect the `edit_entry` page, where URLs are in the form `http://localhost:8000/edit_entry/entry_id/`, we modify the `edit_entry()` function in `views.py`. </a:t>
            </a:r>
            <a:endParaRPr lang="en-US"/>
          </a:p>
          <a:p>
            <a:r>
              <a:rPr lang="en-US"/>
              <a:t>After retrieving the entry and its associated topic, we check if the topic's owner matches the currently logged-in user. </a:t>
            </a:r>
            <a:endParaRPr lang="en-US"/>
          </a:p>
          <a:p>
            <a:r>
              <a:rPr lang="en-US"/>
              <a:t>If not, we raise an `Http404` exception, ensuring only the owner can edit their entries. </a:t>
            </a:r>
            <a:endParaRPr lang="en-US"/>
          </a:p>
          <a:p>
            <a:r>
              <a:rPr lang="en-US"/>
              <a:t>For associating new topics with the current user, we fix the `new_topic()` function to set the owner of the new topic to the current user before saving it to the database. </a:t>
            </a:r>
            <a:endParaRPr lang="en-US"/>
          </a:p>
          <a:p>
            <a:r>
              <a:rPr lang="en-US"/>
              <a:t>This ensures that new topics are correctly associated with the user who creates them, resolving the IntegrityError issue.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406 GET and POST Requests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GET and POST requests are fundamental in web development. </a:t>
            </a:r>
            <a:endParaRPr lang="en-US"/>
          </a:p>
          <a:p>
            <a:r>
              <a:rPr lang="en-US"/>
              <a:t>GET requests retrieve data from the server, while POST requests submit data via forms. </a:t>
            </a:r>
            <a:endParaRPr lang="en-US"/>
          </a:p>
          <a:p>
            <a:r>
              <a:rPr lang="en-US"/>
              <a:t>The `new_topic` function in Django handles both request types to manage topic creation. </a:t>
            </a:r>
            <a:endParaRPr lang="en-US"/>
          </a:p>
          <a:p>
            <a:r>
              <a:rPr lang="en-US"/>
              <a:t>For GET requests, the function returns a blank `TopicForm`. </a:t>
            </a:r>
            <a:endParaRPr lang="en-US"/>
          </a:p>
          <a:p>
            <a:r>
              <a:rPr lang="en-US"/>
              <a:t>For POST requests, it processes the form data submitted by the user. </a:t>
            </a:r>
            <a:endParaRPr lang="en-US"/>
          </a:p>
          <a:p>
            <a:r>
              <a:rPr lang="en-US"/>
              <a:t>The request method is checked using `if request.method != 'POST'`, creating a blank form if it’s a GET request. </a:t>
            </a:r>
            <a:endParaRPr lang="en-US"/>
          </a:p>
          <a:p>
            <a:r>
              <a:rPr lang="en-US"/>
              <a:t>For POST requests, `TopicForm` is instantiated with `request.POST` data, validated with `is_valid()`, and saved if valid. </a:t>
            </a:r>
            <a:endParaRPr lang="en-US"/>
          </a:p>
          <a:p>
            <a:r>
              <a:rPr lang="en-US"/>
              <a:t>The `redirect()` function then navigates the user to the topics page, displaying the new topic.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407 The new_topic Template, Linking to the new_topic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The `new_topic.html` template is designed to display a form for adding a new topic. </a:t>
            </a:r>
            <a:endParaRPr lang="en-US" sz="1400"/>
          </a:p>
          <a:p>
            <a:r>
              <a:rPr lang="en-US" sz="1400"/>
              <a:t>It extends `base.html`, maintaining the consistent structure of the Learning Log pages. </a:t>
            </a:r>
            <a:endParaRPr lang="en-US" sz="1400"/>
          </a:p>
          <a:p>
            <a:r>
              <a:rPr lang="en-US" sz="1400"/>
              <a:t>The form is defined with `&lt;form&gt;&lt;/form&gt;` tags, where `action="{% url 'learning_logs:new_topic' %}"` specifies the target URL for form submission, and `method='post'` sets the form submission method to POST. The `{% csrf_token %}` tag secures the form against cross-site request forgery. </a:t>
            </a:r>
            <a:endParaRPr lang="en-US" sz="1400"/>
          </a:p>
          <a:p>
            <a:r>
              <a:rPr lang="en-US" sz="1400"/>
              <a:t>The form itself is rendered using `{{ form.as_div }}`, which generates the necessary form fields within `&lt;div&gt;` elements. Finally, a submit button is added. </a:t>
            </a:r>
            <a:endParaRPr lang="en-US" sz="1400"/>
          </a:p>
          <a:p>
            <a:r>
              <a:rPr lang="en-US" sz="1400"/>
              <a:t>Additionally, a link to the `new_topic` page is included on the `topics.html` page, enabling users to easily navigate to the form.</a:t>
            </a:r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408 </a:t>
            </a:r>
            <a:r>
              <a:rPr lang="en-US" i="1"/>
              <a:t>Adding New Entries</a:t>
            </a:r>
            <a:r>
              <a:rPr lang="en-US"/>
              <a:t>, </a:t>
            </a:r>
            <a:r>
              <a:rPr lang="en-US" sz="4000"/>
              <a:t>The Entry ModelForm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 To allow users to add new entries, we need to extend the existing functionality by defining a new form, URL pattern, view function, and template.</a:t>
            </a:r>
            <a:endParaRPr lang="en-US" sz="1400"/>
          </a:p>
          <a:p>
            <a:endParaRPr lang="en-US" sz="1400"/>
          </a:p>
          <a:p>
            <a:r>
              <a:rPr lang="en-US" sz="1400"/>
              <a:t>1. **Form Creation**:</a:t>
            </a:r>
            <a:endParaRPr lang="en-US" sz="1400"/>
          </a:p>
          <a:p>
            <a:r>
              <a:rPr lang="en-US" sz="1400"/>
              <a:t>   We create an `EntryForm` in `forms.py` to handle the entry submission. This form is based on the `Entry` model and includes a widget to customize the text area size.</a:t>
            </a:r>
            <a:endParaRPr lang="en-US" sz="1400"/>
          </a:p>
          <a:p>
            <a:endParaRPr lang="en-US" sz="1400"/>
          </a:p>
          <a:p>
            <a:r>
              <a:rPr lang="en-US" sz="1400"/>
              <a:t>2. **URL Pattern**:</a:t>
            </a:r>
            <a:endParaRPr lang="en-US" sz="1400"/>
          </a:p>
          <a:p>
            <a:r>
              <a:rPr lang="en-US" sz="1400"/>
              <a:t>   We add a URL pattern in `urls.py` to direct requests for new entries. This URL pattern includes the topic ID to associate the new entry with the correct topic.</a:t>
            </a:r>
            <a:endParaRPr lang="en-US" sz="1400"/>
          </a:p>
          <a:p>
            <a:endParaRPr 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1200">
                <a:sym typeface="+mn-ea"/>
              </a:rPr>
              <a:t>3. **View Function**:</a:t>
            </a:r>
            <a:endParaRPr lang="en-US" sz="1200"/>
          </a:p>
          <a:p>
            <a:r>
              <a:rPr lang="en-US" sz="1200">
                <a:sym typeface="+mn-ea"/>
              </a:rPr>
              <a:t>   The `new_entry` view function in `views.py` handles the GET and POST requests. For GET requests, it displays a blank form. For POST requests, it processes the submitted data, saves the new entry associated with the topic, and redirects the user back to the topic's page.</a:t>
            </a:r>
            <a:endParaRPr lang="en-US" sz="1200"/>
          </a:p>
          <a:p>
            <a:endParaRPr lang="en-US" sz="1200"/>
          </a:p>
          <a:p>
            <a:r>
              <a:rPr lang="en-US" sz="1200">
                <a:sym typeface="+mn-ea"/>
              </a:rPr>
              <a:t>4. **Template**:</a:t>
            </a:r>
            <a:endParaRPr lang="en-US" sz="1200"/>
          </a:p>
          <a:p>
            <a:r>
              <a:rPr lang="en-US" sz="1200">
                <a:sym typeface="+mn-ea"/>
              </a:rPr>
              <a:t>   We create a `new_entry.html` template to render the form. This template includes a CSRF token for security and a submit button.</a:t>
            </a:r>
            <a:endParaRPr lang="en-US" sz="1200"/>
          </a:p>
          <a:p>
            <a:endParaRPr lang="en-US" sz="1200"/>
          </a:p>
          <a:p>
            <a:r>
              <a:rPr lang="en-US" sz="1200">
                <a:sym typeface="+mn-ea"/>
              </a:rPr>
              <a:t>5. **Link to New Entry Page**:</a:t>
            </a:r>
            <a:endParaRPr lang="en-US" sz="1200"/>
          </a:p>
          <a:p>
            <a:r>
              <a:rPr lang="en-US" sz="1200">
                <a:sym typeface="+mn-ea"/>
              </a:rPr>
              <a:t>   We add a link in the `topic.html` template to navigate users to the new entry page.</a:t>
            </a:r>
            <a:endParaRPr lang="en-US" sz="1200"/>
          </a:p>
          <a:p>
            <a:endParaRPr lang="en-US" sz="1200"/>
          </a:p>
          <a:p>
            <a:r>
              <a:rPr lang="en-US" sz="1200">
                <a:sym typeface="+mn-ea"/>
              </a:rPr>
              <a:t>This approach allows users to add new entries to their topics seamlessly by filling out and submitting a form, with the application handling all necessary processing and data validation.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409 The new_entry URL, The new_entry() View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To add new entries, we define a URL pattern, view function, and template. </a:t>
            </a:r>
            <a:endParaRPr lang="en-US"/>
          </a:p>
          <a:p>
            <a:r>
              <a:rPr lang="en-US"/>
              <a:t>In `urls.py`, the URL pattern includes a `topic_id` argument to associate entries with a specific topic, directing requests to the `new_entry` view function. </a:t>
            </a:r>
            <a:endParaRPr lang="en-US"/>
          </a:p>
          <a:p>
            <a:r>
              <a:rPr lang="en-US"/>
              <a:t>The `new_entry` view in `views.py` retrieves the topic using `topic_id`, then handles GET and POST requests.</a:t>
            </a:r>
            <a:endParaRPr lang="en-US"/>
          </a:p>
          <a:p>
            <a:r>
              <a:rPr lang="en-US"/>
              <a:t> For GET, it renders a blank `EntryForm`; for POST, it processes and validates the form data, setting the entry's topic before saving. </a:t>
            </a:r>
            <a:endParaRPr lang="en-US"/>
          </a:p>
          <a:p>
            <a:r>
              <a:rPr lang="en-US"/>
              <a:t>After saving, it redirects to the topic's page. The `new_entry.html` template extends `base.html`, displaying a form with a CSRF token for security and a submit button.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410 The new_entry Template, Linking to the new_entry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The `new_entry` template allows users to add new entries to a specific topic. </a:t>
            </a:r>
            <a:endParaRPr lang="en-US"/>
          </a:p>
          <a:p>
            <a:r>
              <a:rPr lang="en-US"/>
              <a:t>It displays the topic as a link at the top, so users know which topic they are adding an entry to. </a:t>
            </a:r>
            <a:endParaRPr lang="en-US"/>
          </a:p>
          <a:p>
            <a:r>
              <a:rPr lang="en-US"/>
              <a:t>The form's action argument includes the topic ID to associate the entry correctly. </a:t>
            </a:r>
            <a:endParaRPr lang="en-US"/>
          </a:p>
          <a:p>
            <a:r>
              <a:rPr lang="en-US"/>
              <a:t>The template uses a CSRF token for security and renders the form fields with a submit button. </a:t>
            </a:r>
            <a:endParaRPr lang="en-US"/>
          </a:p>
          <a:p>
            <a:r>
              <a:rPr lang="en-US"/>
              <a:t>The `topic` template includes a link to the `new_entry` page, placed before the list of entries for easy access.</a:t>
            </a:r>
            <a:endParaRPr lang="en-US"/>
          </a:p>
          <a:p>
            <a:r>
              <a:rPr lang="en-US"/>
              <a:t> This setup ensures users can add entries directly from the topic page.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412 </a:t>
            </a:r>
            <a:r>
              <a:rPr lang="en-US" i="1"/>
              <a:t>Editing Entries</a:t>
            </a:r>
            <a:r>
              <a:rPr lang="en-US"/>
              <a:t>, </a:t>
            </a:r>
            <a:r>
              <a:rPr lang="en-US" sz="4000"/>
              <a:t>The edit_entry URL, The edit_entry() View Function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The `edit_entry` page allows users to modify existing entries. </a:t>
            </a:r>
            <a:endParaRPr lang="en-US"/>
          </a:p>
          <a:p>
            <a:r>
              <a:rPr lang="en-US"/>
              <a:t>The URL pattern includes the entry ID to identify which entry to edit. </a:t>
            </a:r>
            <a:endParaRPr lang="en-US"/>
          </a:p>
          <a:p>
            <a:r>
              <a:rPr lang="en-US"/>
              <a:t>The `edit_entry()` view function retrieves the entry to be edited and its associated topic. </a:t>
            </a:r>
            <a:endParaRPr lang="en-US"/>
          </a:p>
          <a:p>
            <a:r>
              <a:rPr lang="en-US"/>
              <a:t>For a GET request, it pre-fills the form with the current entry's data. </a:t>
            </a:r>
            <a:endParaRPr lang="en-US"/>
          </a:p>
          <a:p>
            <a:r>
              <a:rPr lang="en-US"/>
              <a:t>For a POST request with revised entry text, it saves the modified text to the database. </a:t>
            </a:r>
            <a:endParaRPr lang="en-US"/>
          </a:p>
          <a:p>
            <a:r>
              <a:rPr lang="en-US"/>
              <a:t>The form is validated, and if successful, the user is redirected to the topic page to see the updated entry. </a:t>
            </a:r>
            <a:endParaRPr lang="en-US"/>
          </a:p>
          <a:p>
            <a:r>
              <a:rPr lang="en-US"/>
              <a:t>Otherwise, the form is rendered with any errors for the user to correct.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413 The edit_entry Template, Linking to the edit_entry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The `edit_entry.html` template allows users to edit existing entries. </a:t>
            </a:r>
            <a:endParaRPr lang="en-US"/>
          </a:p>
          <a:p>
            <a:r>
              <a:rPr lang="en-US"/>
              <a:t>It extends the base template and displays the topic associated with the entry at the top. </a:t>
            </a:r>
            <a:endParaRPr lang="en-US"/>
          </a:p>
          <a:p>
            <a:r>
              <a:rPr lang="en-US"/>
              <a:t>The form action sends data back to the `edit_entry()` function for processing, using the entry ID to identify the correct entry. </a:t>
            </a:r>
            <a:endParaRPr lang="en-US"/>
          </a:p>
          <a:p>
            <a:r>
              <a:rPr lang="en-US"/>
              <a:t>The form is rendered using `form.as_div` to display form elements neatly. </a:t>
            </a:r>
            <a:endParaRPr lang="en-US"/>
          </a:p>
          <a:p>
            <a:r>
              <a:rPr lang="en-US"/>
              <a:t>The submit button is labeled "Save changes" to indicate the action. </a:t>
            </a:r>
            <a:endParaRPr lang="en-US"/>
          </a:p>
          <a:p>
            <a:r>
              <a:rPr lang="en-US"/>
              <a:t>In `topic.html`, edit links are included after each entry, allowing users to navigate to the `edit_entry` page for that entry. </a:t>
            </a:r>
            <a:endParaRPr lang="en-US"/>
          </a:p>
          <a:p>
            <a:r>
              <a:rPr lang="en-US"/>
              <a:t>These links use the entry ID to generate the correct URL.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17344</Words>
  <Application>WPS Presentation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403 19 USER ACCOUNTS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matht</cp:lastModifiedBy>
  <cp:revision>3</cp:revision>
  <dcterms:created xsi:type="dcterms:W3CDTF">2024-06-12T08:49:00Z</dcterms:created>
  <dcterms:modified xsi:type="dcterms:W3CDTF">2024-06-13T01:40:05Z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C763A20F9B194D71A2A6F4F4905854E4_11</vt:lpwstr>
  </property>
  <property fmtid="{D5CDD505-2E9C-101B-9397-08002B2CF9AE}" pid="3" name="KSOProductBuildVer">
    <vt:lpwstr>1033-12.2.0.17119</vt:lpwstr>
  </property>
</Properties>
</file>