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85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5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2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27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64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2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30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39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83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9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6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43FD-E208-4087-B85F-BA461201A38F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9045-2015-432F-85C9-BD44C3D0E0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99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B7FFA-2A37-4217-82F0-2F18265AF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D9329-A2D5-4098-9864-199C783F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2ACB580-F96A-4B04-A5BC-61DCA4772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66EDA0-EAE5-4EC5-87DC-0AD66387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" y="276400"/>
            <a:ext cx="6779240" cy="99202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816CD3-BA4B-408F-80EA-AC4DF62E59A5}"/>
              </a:ext>
            </a:extLst>
          </p:cNvPr>
          <p:cNvSpPr/>
          <p:nvPr/>
        </p:nvSpPr>
        <p:spPr>
          <a:xfrm>
            <a:off x="-266700" y="152400"/>
            <a:ext cx="7524750" cy="8001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69A0A8-34AF-4BF9-9935-DC2218204F73}"/>
              </a:ext>
            </a:extLst>
          </p:cNvPr>
          <p:cNvSpPr txBox="1"/>
          <p:nvPr/>
        </p:nvSpPr>
        <p:spPr>
          <a:xfrm>
            <a:off x="-1797665" y="367784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Header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61D70C07-C140-4D87-AB0B-BBDDB448D6C6}"/>
              </a:ext>
            </a:extLst>
          </p:cNvPr>
          <p:cNvSpPr/>
          <p:nvPr/>
        </p:nvSpPr>
        <p:spPr>
          <a:xfrm>
            <a:off x="-590550" y="152400"/>
            <a:ext cx="236219" cy="8001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BA91E6-B798-4B93-8842-0CDE9569966C}"/>
              </a:ext>
            </a:extLst>
          </p:cNvPr>
          <p:cNvSpPr txBox="1"/>
          <p:nvPr/>
        </p:nvSpPr>
        <p:spPr>
          <a:xfrm>
            <a:off x="4714235" y="18311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&lt;H3&gt;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98DEC9-1583-4A30-BC20-19C4347D5183}"/>
              </a:ext>
            </a:extLst>
          </p:cNvPr>
          <p:cNvSpPr txBox="1"/>
          <p:nvPr/>
        </p:nvSpPr>
        <p:spPr>
          <a:xfrm>
            <a:off x="1447160" y="57167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&lt;H2&gt;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788C78B-C4B3-4802-9370-8E2C10E29035}"/>
              </a:ext>
            </a:extLst>
          </p:cNvPr>
          <p:cNvSpPr/>
          <p:nvPr/>
        </p:nvSpPr>
        <p:spPr>
          <a:xfrm>
            <a:off x="74920" y="1034289"/>
            <a:ext cx="4935230" cy="67762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FBF770-D849-4910-805D-CFE112507619}"/>
              </a:ext>
            </a:extLst>
          </p:cNvPr>
          <p:cNvSpPr txBox="1"/>
          <p:nvPr/>
        </p:nvSpPr>
        <p:spPr>
          <a:xfrm>
            <a:off x="-2038660" y="4117623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Section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C14A13D2-D7B7-4F4E-971F-6BA315A7D08F}"/>
              </a:ext>
            </a:extLst>
          </p:cNvPr>
          <p:cNvSpPr/>
          <p:nvPr/>
        </p:nvSpPr>
        <p:spPr>
          <a:xfrm>
            <a:off x="-663251" y="1034289"/>
            <a:ext cx="277519" cy="669048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5674C6-781B-4924-9107-3C8E36100F52}"/>
              </a:ext>
            </a:extLst>
          </p:cNvPr>
          <p:cNvSpPr/>
          <p:nvPr/>
        </p:nvSpPr>
        <p:spPr>
          <a:xfrm>
            <a:off x="198105" y="1077355"/>
            <a:ext cx="4707270" cy="97776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45789F-AFBF-436E-88AF-A8CDEFC1222A}"/>
              </a:ext>
            </a:extLst>
          </p:cNvPr>
          <p:cNvSpPr txBox="1"/>
          <p:nvPr/>
        </p:nvSpPr>
        <p:spPr>
          <a:xfrm>
            <a:off x="4153540" y="1685791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&lt;H1&gt;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D2BF95E-28AA-4E24-899E-A2FFA61BFEE5}"/>
              </a:ext>
            </a:extLst>
          </p:cNvPr>
          <p:cNvSpPr/>
          <p:nvPr/>
        </p:nvSpPr>
        <p:spPr>
          <a:xfrm>
            <a:off x="198105" y="2098189"/>
            <a:ext cx="4707270" cy="61568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719CD74-67C8-455F-8987-14CB9BE7E0D8}"/>
              </a:ext>
            </a:extLst>
          </p:cNvPr>
          <p:cNvSpPr txBox="1"/>
          <p:nvPr/>
        </p:nvSpPr>
        <p:spPr>
          <a:xfrm>
            <a:off x="4327536" y="2259586"/>
            <a:ext cx="97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&lt;H3&gt;</a:t>
            </a:r>
            <a:endParaRPr lang="es-MX" sz="1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46B6E3-EA73-4F18-8458-9B17938F7C6B}"/>
              </a:ext>
            </a:extLst>
          </p:cNvPr>
          <p:cNvSpPr/>
          <p:nvPr/>
        </p:nvSpPr>
        <p:spPr>
          <a:xfrm>
            <a:off x="198105" y="2771825"/>
            <a:ext cx="4707270" cy="4952949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9DD04B16-C178-400D-8583-684D33E52F5F}"/>
              </a:ext>
            </a:extLst>
          </p:cNvPr>
          <p:cNvSpPr/>
          <p:nvPr/>
        </p:nvSpPr>
        <p:spPr>
          <a:xfrm>
            <a:off x="-310863" y="2771825"/>
            <a:ext cx="277519" cy="4952949"/>
          </a:xfrm>
          <a:prstGeom prst="leftBrace">
            <a:avLst>
              <a:gd name="adj1" fmla="val 8333"/>
              <a:gd name="adj2" fmla="val 49288"/>
            </a:avLst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E7A1773-3A10-4520-A7B2-2EA74E9F9430}"/>
              </a:ext>
            </a:extLst>
          </p:cNvPr>
          <p:cNvSpPr txBox="1"/>
          <p:nvPr/>
        </p:nvSpPr>
        <p:spPr>
          <a:xfrm>
            <a:off x="-1833573" y="5051878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DD3A65F-6D56-42BF-8C0F-6A9613023450}"/>
              </a:ext>
            </a:extLst>
          </p:cNvPr>
          <p:cNvSpPr txBox="1"/>
          <p:nvPr/>
        </p:nvSpPr>
        <p:spPr>
          <a:xfrm>
            <a:off x="2522205" y="4058402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A88B97-F899-4A80-A6E1-8FA6DAE19D58}"/>
              </a:ext>
            </a:extLst>
          </p:cNvPr>
          <p:cNvSpPr txBox="1"/>
          <p:nvPr/>
        </p:nvSpPr>
        <p:spPr>
          <a:xfrm>
            <a:off x="175566" y="2795662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03A8B4-F1B2-448D-B398-BDDF75C7542E}"/>
              </a:ext>
            </a:extLst>
          </p:cNvPr>
          <p:cNvSpPr txBox="1"/>
          <p:nvPr/>
        </p:nvSpPr>
        <p:spPr>
          <a:xfrm>
            <a:off x="105660" y="5099389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6E9E1D3-9C25-4F45-B887-2E7152CD4DAC}"/>
              </a:ext>
            </a:extLst>
          </p:cNvPr>
          <p:cNvSpPr txBox="1"/>
          <p:nvPr/>
        </p:nvSpPr>
        <p:spPr>
          <a:xfrm>
            <a:off x="166041" y="4890886"/>
            <a:ext cx="84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&lt;H6&gt;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F90734-69AC-44D1-B4D4-7F229E35272C}"/>
              </a:ext>
            </a:extLst>
          </p:cNvPr>
          <p:cNvSpPr/>
          <p:nvPr/>
        </p:nvSpPr>
        <p:spPr>
          <a:xfrm>
            <a:off x="5082874" y="1045783"/>
            <a:ext cx="1682422" cy="67762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Abrir llave 29">
            <a:extLst>
              <a:ext uri="{FF2B5EF4-FFF2-40B4-BE49-F238E27FC236}">
                <a16:creationId xmlns:a16="http://schemas.microsoft.com/office/drawing/2014/main" id="{E5C6C915-C7DD-4882-98B0-36F1FC9BE230}"/>
              </a:ext>
            </a:extLst>
          </p:cNvPr>
          <p:cNvSpPr/>
          <p:nvPr/>
        </p:nvSpPr>
        <p:spPr>
          <a:xfrm rot="10800000">
            <a:off x="6890977" y="1045783"/>
            <a:ext cx="277519" cy="6690486"/>
          </a:xfrm>
          <a:prstGeom prst="leftBrace">
            <a:avLst>
              <a:gd name="adj1" fmla="val 8333"/>
              <a:gd name="adj2" fmla="val 4786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B120F1E-B198-428F-A46C-53ED5CAFAD74}"/>
              </a:ext>
            </a:extLst>
          </p:cNvPr>
          <p:cNvSpPr txBox="1"/>
          <p:nvPr/>
        </p:nvSpPr>
        <p:spPr>
          <a:xfrm>
            <a:off x="5866470" y="110719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&lt;H3&gt;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338D4F7-D08E-450E-BF0F-7EF66EA827D4}"/>
              </a:ext>
            </a:extLst>
          </p:cNvPr>
          <p:cNvSpPr txBox="1"/>
          <p:nvPr/>
        </p:nvSpPr>
        <p:spPr>
          <a:xfrm>
            <a:off x="6154232" y="1523846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&lt;H4&gt;</a:t>
            </a:r>
            <a:endParaRPr lang="es-MX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6CAEADB-7A3D-4CAF-BEE9-68C273832CD3}"/>
              </a:ext>
            </a:extLst>
          </p:cNvPr>
          <p:cNvSpPr/>
          <p:nvPr/>
        </p:nvSpPr>
        <p:spPr>
          <a:xfrm>
            <a:off x="5168233" y="1470408"/>
            <a:ext cx="1498939" cy="20919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2992FA-41D0-440B-A6E2-F82E4A5F7300}"/>
              </a:ext>
            </a:extLst>
          </p:cNvPr>
          <p:cNvSpPr txBox="1"/>
          <p:nvPr/>
        </p:nvSpPr>
        <p:spPr>
          <a:xfrm>
            <a:off x="6243454" y="1713559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0C99833-3888-496B-B6AF-9BDB23B377A3}"/>
              </a:ext>
            </a:extLst>
          </p:cNvPr>
          <p:cNvSpPr txBox="1"/>
          <p:nvPr/>
        </p:nvSpPr>
        <p:spPr>
          <a:xfrm>
            <a:off x="6154232" y="3642864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&lt;H4&gt;</a:t>
            </a:r>
            <a:endParaRPr lang="es-MX" sz="14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504586B-2C33-40AC-9967-3270C4AE0054}"/>
              </a:ext>
            </a:extLst>
          </p:cNvPr>
          <p:cNvSpPr/>
          <p:nvPr/>
        </p:nvSpPr>
        <p:spPr>
          <a:xfrm>
            <a:off x="5168233" y="3589426"/>
            <a:ext cx="1498939" cy="196470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0EB5D82-1F1C-40DD-8B66-A31729542E2F}"/>
              </a:ext>
            </a:extLst>
          </p:cNvPr>
          <p:cNvSpPr txBox="1"/>
          <p:nvPr/>
        </p:nvSpPr>
        <p:spPr>
          <a:xfrm>
            <a:off x="6243454" y="3832577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61502FD-E3F3-48BB-8C9C-E229F389373A}"/>
              </a:ext>
            </a:extLst>
          </p:cNvPr>
          <p:cNvSpPr txBox="1"/>
          <p:nvPr/>
        </p:nvSpPr>
        <p:spPr>
          <a:xfrm>
            <a:off x="6154232" y="5676920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&lt;H4&gt;</a:t>
            </a:r>
            <a:endParaRPr lang="es-MX" sz="14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02B0D51-0B4C-4C50-968C-5E2B4DECE85C}"/>
              </a:ext>
            </a:extLst>
          </p:cNvPr>
          <p:cNvSpPr/>
          <p:nvPr/>
        </p:nvSpPr>
        <p:spPr>
          <a:xfrm>
            <a:off x="5168233" y="5623482"/>
            <a:ext cx="1498939" cy="20919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EA892A2-40B4-45E4-928F-189F93952D06}"/>
              </a:ext>
            </a:extLst>
          </p:cNvPr>
          <p:cNvSpPr txBox="1"/>
          <p:nvPr/>
        </p:nvSpPr>
        <p:spPr>
          <a:xfrm>
            <a:off x="6243454" y="5866633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41" name="Abrir llave 40">
            <a:extLst>
              <a:ext uri="{FF2B5EF4-FFF2-40B4-BE49-F238E27FC236}">
                <a16:creationId xmlns:a16="http://schemas.microsoft.com/office/drawing/2014/main" id="{8A6CF7A5-89AF-4746-9059-F8B454DFFD1E}"/>
              </a:ext>
            </a:extLst>
          </p:cNvPr>
          <p:cNvSpPr/>
          <p:nvPr/>
        </p:nvSpPr>
        <p:spPr>
          <a:xfrm rot="10800000">
            <a:off x="7243924" y="1470407"/>
            <a:ext cx="368352" cy="2091942"/>
          </a:xfrm>
          <a:prstGeom prst="leftBrace">
            <a:avLst>
              <a:gd name="adj1" fmla="val 8333"/>
              <a:gd name="adj2" fmla="val 47865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B2507F7-BFEB-43BD-B32B-79AA63D5AFD7}"/>
              </a:ext>
            </a:extLst>
          </p:cNvPr>
          <p:cNvSpPr txBox="1"/>
          <p:nvPr/>
        </p:nvSpPr>
        <p:spPr>
          <a:xfrm>
            <a:off x="7860096" y="2394453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C14A522A-BF00-461D-8B92-197252A9790A}"/>
              </a:ext>
            </a:extLst>
          </p:cNvPr>
          <p:cNvSpPr/>
          <p:nvPr/>
        </p:nvSpPr>
        <p:spPr>
          <a:xfrm rot="10800000">
            <a:off x="7297951" y="3642864"/>
            <a:ext cx="314325" cy="1911271"/>
          </a:xfrm>
          <a:prstGeom prst="leftBrace">
            <a:avLst>
              <a:gd name="adj1" fmla="val 8333"/>
              <a:gd name="adj2" fmla="val 28429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7EDAF0A-B9B2-4894-A6B1-736FF294E5C7}"/>
              </a:ext>
            </a:extLst>
          </p:cNvPr>
          <p:cNvSpPr txBox="1"/>
          <p:nvPr/>
        </p:nvSpPr>
        <p:spPr>
          <a:xfrm>
            <a:off x="7585562" y="4771510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CBC20441-0AA5-47FB-BC06-5F203B4D77F5}"/>
              </a:ext>
            </a:extLst>
          </p:cNvPr>
          <p:cNvSpPr/>
          <p:nvPr/>
        </p:nvSpPr>
        <p:spPr>
          <a:xfrm rot="10800000">
            <a:off x="7326013" y="5682229"/>
            <a:ext cx="314325" cy="1911271"/>
          </a:xfrm>
          <a:prstGeom prst="leftBrace">
            <a:avLst>
              <a:gd name="adj1" fmla="val 8333"/>
              <a:gd name="adj2" fmla="val 28429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A1AB1FA-47BB-4925-BAC9-CC1F330C1920}"/>
              </a:ext>
            </a:extLst>
          </p:cNvPr>
          <p:cNvSpPr txBox="1"/>
          <p:nvPr/>
        </p:nvSpPr>
        <p:spPr>
          <a:xfrm>
            <a:off x="7787976" y="6866493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57F4148-0394-4984-90BD-5EB0D2A50AFB}"/>
              </a:ext>
            </a:extLst>
          </p:cNvPr>
          <p:cNvSpPr/>
          <p:nvPr/>
        </p:nvSpPr>
        <p:spPr>
          <a:xfrm>
            <a:off x="105660" y="7887482"/>
            <a:ext cx="6672474" cy="21232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75F92A9-2750-4B62-8797-6317D2A8D89F}"/>
              </a:ext>
            </a:extLst>
          </p:cNvPr>
          <p:cNvSpPr txBox="1"/>
          <p:nvPr/>
        </p:nvSpPr>
        <p:spPr>
          <a:xfrm>
            <a:off x="-1829155" y="8896408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Section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49" name="Abrir llave 48">
            <a:extLst>
              <a:ext uri="{FF2B5EF4-FFF2-40B4-BE49-F238E27FC236}">
                <a16:creationId xmlns:a16="http://schemas.microsoft.com/office/drawing/2014/main" id="{482EC870-DF7F-4A8E-8A89-058665EC2970}"/>
              </a:ext>
            </a:extLst>
          </p:cNvPr>
          <p:cNvSpPr/>
          <p:nvPr/>
        </p:nvSpPr>
        <p:spPr>
          <a:xfrm>
            <a:off x="-538810" y="7845772"/>
            <a:ext cx="121094" cy="2165003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3478F0A8-A87D-4112-AC93-FA56142774DE}"/>
              </a:ext>
            </a:extLst>
          </p:cNvPr>
          <p:cNvSpPr/>
          <p:nvPr/>
        </p:nvSpPr>
        <p:spPr>
          <a:xfrm>
            <a:off x="-301313" y="7969785"/>
            <a:ext cx="255641" cy="2040990"/>
          </a:xfrm>
          <a:prstGeom prst="leftBrace">
            <a:avLst>
              <a:gd name="adj1" fmla="val 8333"/>
              <a:gd name="adj2" fmla="val 81127"/>
            </a:avLst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EB2D8C0-1735-4FD7-B2A2-672CD2AB117D}"/>
              </a:ext>
            </a:extLst>
          </p:cNvPr>
          <p:cNvSpPr txBox="1"/>
          <p:nvPr/>
        </p:nvSpPr>
        <p:spPr>
          <a:xfrm>
            <a:off x="-1681322" y="9560169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52" name="Abrir llave 51">
            <a:extLst>
              <a:ext uri="{FF2B5EF4-FFF2-40B4-BE49-F238E27FC236}">
                <a16:creationId xmlns:a16="http://schemas.microsoft.com/office/drawing/2014/main" id="{2A073954-5D77-4DAD-A95F-14BB66F532CD}"/>
              </a:ext>
            </a:extLst>
          </p:cNvPr>
          <p:cNvSpPr/>
          <p:nvPr/>
        </p:nvSpPr>
        <p:spPr>
          <a:xfrm rot="10800000">
            <a:off x="6948074" y="8005839"/>
            <a:ext cx="277520" cy="2004936"/>
          </a:xfrm>
          <a:prstGeom prst="leftBrace">
            <a:avLst>
              <a:gd name="adj1" fmla="val 8333"/>
              <a:gd name="adj2" fmla="val 28429"/>
            </a:avLst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F47702D-AC89-41CC-B36E-9479C58F24AF}"/>
              </a:ext>
            </a:extLst>
          </p:cNvPr>
          <p:cNvSpPr txBox="1"/>
          <p:nvPr/>
        </p:nvSpPr>
        <p:spPr>
          <a:xfrm>
            <a:off x="7355047" y="9277972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Article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27C7DEC-5454-4BE1-8658-613C612B1BE6}"/>
              </a:ext>
            </a:extLst>
          </p:cNvPr>
          <p:cNvSpPr/>
          <p:nvPr/>
        </p:nvSpPr>
        <p:spPr>
          <a:xfrm>
            <a:off x="369917" y="7954970"/>
            <a:ext cx="3059083" cy="197453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486BD94-D780-45E3-8A01-A62CB6033027}"/>
              </a:ext>
            </a:extLst>
          </p:cNvPr>
          <p:cNvSpPr/>
          <p:nvPr/>
        </p:nvSpPr>
        <p:spPr>
          <a:xfrm>
            <a:off x="3514052" y="7954970"/>
            <a:ext cx="3059083" cy="197453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9AB0488A-2FE2-4563-B5E4-584AB6639A08}"/>
              </a:ext>
            </a:extLst>
          </p:cNvPr>
          <p:cNvSpPr/>
          <p:nvPr/>
        </p:nvSpPr>
        <p:spPr>
          <a:xfrm>
            <a:off x="97510" y="10068707"/>
            <a:ext cx="6672474" cy="365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33658F6-25F5-486C-9FDA-E5F81E00EAEA}"/>
              </a:ext>
            </a:extLst>
          </p:cNvPr>
          <p:cNvSpPr txBox="1"/>
          <p:nvPr/>
        </p:nvSpPr>
        <p:spPr>
          <a:xfrm>
            <a:off x="-1771300" y="10058554"/>
            <a:ext cx="117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footer</a:t>
            </a:r>
            <a:r>
              <a:rPr lang="es-ES" dirty="0"/>
              <a:t>&gt;</a:t>
            </a:r>
            <a:endParaRPr lang="es-MX" dirty="0"/>
          </a:p>
        </p:txBody>
      </p:sp>
      <p:sp>
        <p:nvSpPr>
          <p:cNvPr id="58" name="Abrir llave 57">
            <a:extLst>
              <a:ext uri="{FF2B5EF4-FFF2-40B4-BE49-F238E27FC236}">
                <a16:creationId xmlns:a16="http://schemas.microsoft.com/office/drawing/2014/main" id="{ED353950-4CC9-4700-9C9B-E103EC723DD0}"/>
              </a:ext>
            </a:extLst>
          </p:cNvPr>
          <p:cNvSpPr/>
          <p:nvPr/>
        </p:nvSpPr>
        <p:spPr>
          <a:xfrm>
            <a:off x="-462763" y="10089688"/>
            <a:ext cx="77031" cy="36501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51A2DCF-8FA0-4DBA-8632-5C35B220EB7C}"/>
              </a:ext>
            </a:extLst>
          </p:cNvPr>
          <p:cNvSpPr txBox="1"/>
          <p:nvPr/>
        </p:nvSpPr>
        <p:spPr>
          <a:xfrm>
            <a:off x="2195" y="8154428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&lt;H4&gt;</a:t>
            </a:r>
            <a:endParaRPr lang="es-MX" sz="14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B71079E-ECA4-4BE6-AB32-77777FCF33D3}"/>
              </a:ext>
            </a:extLst>
          </p:cNvPr>
          <p:cNvSpPr txBox="1"/>
          <p:nvPr/>
        </p:nvSpPr>
        <p:spPr>
          <a:xfrm>
            <a:off x="82152" y="8520137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B5244D0-9EFE-4AC3-8919-7DBCE1087B1F}"/>
              </a:ext>
            </a:extLst>
          </p:cNvPr>
          <p:cNvSpPr txBox="1"/>
          <p:nvPr/>
        </p:nvSpPr>
        <p:spPr>
          <a:xfrm>
            <a:off x="-53154" y="7904142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&lt;H5&gt;</a:t>
            </a:r>
            <a:endParaRPr lang="es-MX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A6A851E-3500-429C-9B04-31F792DD6709}"/>
              </a:ext>
            </a:extLst>
          </p:cNvPr>
          <p:cNvSpPr txBox="1"/>
          <p:nvPr/>
        </p:nvSpPr>
        <p:spPr>
          <a:xfrm>
            <a:off x="6273718" y="8124358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&lt;H4&gt;</a:t>
            </a:r>
            <a:endParaRPr lang="es-MX" sz="14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6B07DDA-2407-4BDD-B0EC-41502994FB48}"/>
              </a:ext>
            </a:extLst>
          </p:cNvPr>
          <p:cNvSpPr txBox="1"/>
          <p:nvPr/>
        </p:nvSpPr>
        <p:spPr>
          <a:xfrm>
            <a:off x="6353675" y="8490067"/>
            <a:ext cx="6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&lt;p&gt;</a:t>
            </a:r>
            <a:endParaRPr lang="es-MX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0CD0A14-B63D-419C-BEDE-4991C1291D07}"/>
              </a:ext>
            </a:extLst>
          </p:cNvPr>
          <p:cNvSpPr txBox="1"/>
          <p:nvPr/>
        </p:nvSpPr>
        <p:spPr>
          <a:xfrm>
            <a:off x="6218369" y="7874072"/>
            <a:ext cx="60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&lt;H5&gt;</a:t>
            </a:r>
            <a:endParaRPr lang="es-MX" sz="14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B956DC0-37D9-42F3-82BA-5D63930DF56D}"/>
              </a:ext>
            </a:extLst>
          </p:cNvPr>
          <p:cNvSpPr txBox="1"/>
          <p:nvPr/>
        </p:nvSpPr>
        <p:spPr>
          <a:xfrm>
            <a:off x="548528" y="24538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&lt;H3&gt;</a:t>
            </a:r>
            <a:endParaRPr lang="es-MX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CAC4357-7A15-49B0-8C46-756D617FCD5F}"/>
              </a:ext>
            </a:extLst>
          </p:cNvPr>
          <p:cNvSpPr txBox="1"/>
          <p:nvPr/>
        </p:nvSpPr>
        <p:spPr>
          <a:xfrm>
            <a:off x="7262224" y="4343861"/>
            <a:ext cx="11785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aside</a:t>
            </a:r>
            <a:r>
              <a:rPr lang="es-ES" dirty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4853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99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Bastida</dc:creator>
  <cp:lastModifiedBy>Luis Bastida</cp:lastModifiedBy>
  <cp:revision>3</cp:revision>
  <dcterms:created xsi:type="dcterms:W3CDTF">2020-07-31T01:02:23Z</dcterms:created>
  <dcterms:modified xsi:type="dcterms:W3CDTF">2020-07-31T01:25:36Z</dcterms:modified>
</cp:coreProperties>
</file>