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3" r:id="rId3"/>
    <p:sldId id="265" r:id="rId4"/>
    <p:sldId id="266" r:id="rId5"/>
    <p:sldId id="267" r:id="rId6"/>
    <p:sldId id="268" r:id="rId7"/>
    <p:sldId id="276" r:id="rId8"/>
    <p:sldId id="269" r:id="rId9"/>
    <p:sldId id="275" r:id="rId10"/>
    <p:sldId id="270" r:id="rId11"/>
    <p:sldId id="271" r:id="rId12"/>
    <p:sldId id="264" r:id="rId13"/>
    <p:sldId id="262" r:id="rId14"/>
    <p:sldId id="256" r:id="rId15"/>
    <p:sldId id="259" r:id="rId16"/>
    <p:sldId id="273" r:id="rId17"/>
    <p:sldId id="258" r:id="rId18"/>
    <p:sldId id="257" r:id="rId19"/>
    <p:sldId id="277" r:id="rId20"/>
    <p:sldId id="272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  <a:srgbClr val="1976D3"/>
    <a:srgbClr val="BBDEFA"/>
    <a:srgbClr val="64B5F6"/>
    <a:srgbClr val="42A5F6"/>
    <a:srgbClr val="65B5F3"/>
    <a:srgbClr val="2196F3"/>
    <a:srgbClr val="90CAF8"/>
    <a:srgbClr val="6695F8"/>
    <a:srgbClr val="7DC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75" d="100"/>
          <a:sy n="75" d="100"/>
        </p:scale>
        <p:origin x="211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BA2C7-1FB3-824F-A701-96980375E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A5DAE4-2350-5731-B9EA-92007A22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93857-975C-D54E-3CCA-6F47034D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15A9B-1154-0979-263E-6D4CD835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7A396-25BA-F5B5-A5A3-71DD2445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0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315D-EFDA-2E28-3978-5DB2BE2F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F72A4-81E7-000F-2237-4FFCFD6D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30397-62CA-43D1-9434-F360BEAF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6A0EA-CD6A-C55D-4FA3-46B79658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11C59-3B63-FC48-69A4-54F58DD5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226BC-A463-4E81-78D0-9B4B022BE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70803-1D12-8A5C-74D4-38F286BE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53036-A2BA-D1F4-A21E-1F68145E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C96DF-80D2-AFF3-0337-89DA60B8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ED657-6239-0DE7-B284-62434B2B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2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EEC72-47D9-DB16-C4B2-973361A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AB2CE-EDE4-B71D-C8AF-F53750A2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2478E-AECF-94FB-A0FE-86EE6766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D32BE-4745-C19A-51B0-D9300C64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64751-EA5B-9D8A-21E3-55750E6D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1EFFD-AE2C-AA49-2F25-FAD68EB0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843D5-E65D-A2FB-79F1-A95A7C21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D2155-15A5-C960-54B8-045C8B47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E79A7-B4F6-EF00-389A-5E69FBE9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B6DC2-1A84-807E-7B8D-1CBF363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55E6B-C387-6F85-17F8-4460621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85990-A3F8-82BD-C7BE-5B42846E6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D5990D-C28A-AA64-A65D-C500D69B4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7A1F42-3468-2824-35F6-16C19248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4256F-917D-0C51-D640-EF2CF173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A5242-DC02-A466-B183-9D645A47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2782-4518-6B16-BAD8-6CBB18A4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975EC-1F93-9722-65A1-CAD9789B1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012E5B-6184-35DE-E149-F5CC1703F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6EB79-6BB6-A372-9183-DABC5B97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EA13AE-E4C3-09CD-289E-C7542C5F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A66F1-5C49-76B1-0FED-C44819D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0E8E3-6B42-DEB6-5F77-27F37D8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185781-5D03-E31E-54B1-44A97901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F42A-31D0-6388-E43D-A9F86E09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D1A451-BBA2-67DD-8A9B-61ED58B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ECA83-6BB0-4BF9-2A2B-33B34549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6057D5-5366-9120-2D17-B07E9EE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15151E-53AF-B3A3-9DDC-249135A0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614D1-EB2F-F769-36D7-7AB7C245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C7F8A-1CE5-BEAD-857C-C42E661A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B1D1E-76B3-BAE4-A9AE-84B5013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8ECF1-68B5-588C-200B-622E2EE0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3DE37-1A19-22C4-EAF8-02A013F5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EAB5D-F6A1-6931-1832-72B5E239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B8652-C72E-24F0-338A-DEEE321A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C5504-908D-356E-6BCA-428755B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8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9FDC6-330C-C1A9-DD5F-DFAC5B91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7CBB9-73F2-FDD3-4305-B2B25165F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8FDEE-EC05-27A7-775E-F8AF3380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628F3-2D3D-FBB1-8665-923FCEE5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A3C92-4965-A679-0143-16F35531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C6C20-0435-86FC-900C-D0F7A574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9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A8FBC-7927-42CA-3EFA-E9AB92B6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048-5BBF-4F7B-F7C2-66C6349F4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B214-E00D-4EA5-C086-A91AAA095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C2282-329A-4D5B-A170-B9F8D4976444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51D63-8910-6B98-A1C1-F324FF7A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9DC63-656D-1EF7-CBDE-BF607898A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261A8-236C-4227-BD13-04AD9F693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8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1.jp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F504C66-0124-C845-1D18-A6ED935F5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21" y="207530"/>
            <a:ext cx="8705850" cy="59626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F1FFEE-BC08-078E-9765-B944858D797E}"/>
              </a:ext>
            </a:extLst>
          </p:cNvPr>
          <p:cNvSpPr/>
          <p:nvPr/>
        </p:nvSpPr>
        <p:spPr>
          <a:xfrm>
            <a:off x="1117601" y="1015999"/>
            <a:ext cx="3749963" cy="387927"/>
          </a:xfrm>
          <a:prstGeom prst="rect">
            <a:avLst/>
          </a:prstGeom>
          <a:solidFill>
            <a:srgbClr val="FFFF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88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39A7D4-1086-4E5C-55D0-95958E113484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0647AB-9CC9-8F49-220E-BE3B46FFB718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Time domain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FC76883-4234-DBCA-204E-913BEE7B0780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Spectrum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0C637EEF-CAA9-ECE8-CEC7-AFAF4A97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00" y="1362801"/>
            <a:ext cx="10489018" cy="275025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8476F2C-97E8-18A3-BFAC-3F45E6280596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EA56C42-31B0-65B3-0789-F28F1518D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2398B-79BC-D621-B1BF-CEB0E662471E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AD8F1F-D0A7-6858-1DED-E5E1496F65C9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BA6F31-1327-7CEB-217C-2874ED742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A48228-AF28-753D-E9A8-ED3A5B37E33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BE14014-3244-98C6-8241-8DB956FCB7F1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45F2A5-3A32-EA94-ED62-1B6F2D4C8701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2AC800F-668D-4A86-7C03-3A9F1F73A6E0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FBF9228F-95D8-0657-719B-7F5A60336D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D1D134-6750-6424-1A82-AD5BD1BB981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EA03AA94-DBA5-5966-1FC5-D9DE9FA0F9BE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41A1E26-0D7B-CB51-B9DD-8A97EB28BCA5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5793ADB-6201-1ECB-07AE-C0E6725C48B8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04A0F6FE-54AD-725C-4ECA-16A6B03E7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BADB64-562F-7C33-C7D0-3F0E645E234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26629F1A-22AF-49C5-C894-25B2DD755082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2BC2EE0-6B54-3536-F139-AE390CB5ECA2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9F4B9A8-C2FD-439C-30DD-96632154F650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DC2811E0-622E-9E00-DFFE-1170CBB860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5229A3D-8C47-C1BA-983A-F8A5B599A647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91B954A3-DEF2-C35F-C6B9-406DC3B173A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DE4531-74C2-DED7-5CF5-C106EBEEBFF3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66C7D70-920B-4D54-8F51-E90C26ABF314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E4800AE7-F285-1719-D439-5BD9220764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E24FF81-1D5F-2B5F-8D82-CC6306754E3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620CEF21-3B64-6434-5C01-9D2CF1AF34C5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CCEA7F-B56D-5C89-E58E-D52F0001A139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5AA943-0497-22C2-447B-C8C9782D76AC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36AA64A-AF95-6894-BAC5-A37D64F350BB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985471C-51CF-938B-E610-1C04BFD21E09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3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243AFA-3B08-2CDE-38B6-EF9B44921650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C756A24-ED34-B8D2-EF40-A7C550E0D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E40680-AA2E-81FE-8B46-E2754ADC0816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DFF72E-8408-B3BC-417D-83B67C83D7C1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A46A2AC-9426-3D0D-0405-FE49BF48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E994F-5556-FA31-3704-352D33D864D8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78BEBB8-BF52-3E6E-E530-36F7A748F30A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BABD0F-EB4F-F422-B389-20A0C0F0AC6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A4E6B4A-ADAC-0B4C-67AD-9E4AFC0DA572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D6D8873F-2CB7-78C5-5D7D-E223A1EFE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9ED10-DD16-C12A-E956-D8D868D4A35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F4827394-A537-5204-9A6C-D7B6ADED3F7C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7A7D05-9EE9-161A-5851-A522B1F660B5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9744FE-97CC-B63E-93B8-4128F8E01197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075E2948-4948-4E59-B9D3-3EAA6F2437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D5992F-148F-9C3F-B6BF-75F7E53257EC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74544E8D-084E-6BAA-1E27-F7153C8076ED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3CB281-6F45-7877-BD08-C2B990844AB2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0659EE2-1802-005A-FC10-EE954FBBF64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EE2CFA9B-9C1A-72BE-31FE-1CB0AF92F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C33220-DD11-6613-B15C-F225C44ABACF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2EF24607-1FAE-0901-2926-397634B3ADA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1EB282-9361-A4B8-7356-1DE0A065D5CD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D81114E-CE7C-22D8-9240-3B769775E091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B4E8A6A9-2EB4-B670-D7BD-754E152292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FE739E-B82B-FCE0-F807-5F829C5D8B41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73FE062D-58C2-3D8A-6154-F357DD34373B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6FB8403F-1625-DD2B-69C2-B2E70719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726" y="917235"/>
            <a:ext cx="10120122" cy="337765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3889678-7987-D389-22B4-B97151B2F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82" y="4480969"/>
            <a:ext cx="10489018" cy="2750251"/>
          </a:xfrm>
          <a:prstGeom prst="rect">
            <a:avLst/>
          </a:prstGeom>
        </p:spPr>
      </p:pic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3D9F983C-C862-F5D6-C45D-E423B768DD89}"/>
              </a:ext>
            </a:extLst>
          </p:cNvPr>
          <p:cNvGrpSpPr/>
          <p:nvPr/>
        </p:nvGrpSpPr>
        <p:grpSpPr>
          <a:xfrm>
            <a:off x="5624365" y="743618"/>
            <a:ext cx="2079221" cy="230832"/>
            <a:chOff x="5846856" y="743618"/>
            <a:chExt cx="2079221" cy="230832"/>
          </a:xfrm>
        </p:grpSpPr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56EDA046-CDFA-BDB5-382B-D806CEFF38B1}"/>
                </a:ext>
              </a:extLst>
            </p:cNvPr>
            <p:cNvSpPr txBox="1"/>
            <p:nvPr/>
          </p:nvSpPr>
          <p:spPr>
            <a:xfrm>
              <a:off x="6808477" y="74361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Work Sans Medium" pitchFamily="2" charset="0"/>
                </a:rPr>
                <a:t>113050.tdms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62B613F5-8207-7FFD-1225-97D32EB318F2}"/>
                </a:ext>
              </a:extLst>
            </p:cNvPr>
            <p:cNvSpPr txBox="1"/>
            <p:nvPr/>
          </p:nvSpPr>
          <p:spPr>
            <a:xfrm>
              <a:off x="5846856" y="74361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4828B4-EB53-B470-3306-DAEF53F8DE51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1448466-8A96-E6BE-CF6A-1E39263FFB5C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C0E33A-0F01-2FFC-756A-0E283C98BF1D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AE7C3-FF00-0583-85E6-4E6F16481A74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4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EC7CCB-56D3-485D-C0F0-0AE99206B0B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C09218-BB66-354E-038F-ED068D04B0F4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CE60BDB4-C42B-9EC9-5094-5282544B4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ED965F-3666-16DE-61DD-EAEF389C772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C40A614-71D4-AB09-A14C-8B174504AF1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91C01A-BC4B-3852-C4D7-6B3C6E8AA42D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3BB75B0-D0DE-0DF2-265E-831A63F04F3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7EA61F30-0164-FC5B-8740-6F049126A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34AE6-F9F8-076D-5311-67F2E27425D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F899F80-43A9-8162-A977-726AB5B37F2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8FF3A5-E52A-98E1-C131-B778948D6D8D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79576C3-B278-2C5C-C4DB-4476EAA8275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75D275E9-55F5-6558-8001-53C837C426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00C664-88F7-0E28-07F3-DFBCE58A1CE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C80B05C4-675D-86CA-2271-189CE4D462B2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7F57B26-24EE-8C60-6586-3C6ED9404A1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2223FACF-27B5-23D8-4E9E-59C3F49C751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28" name="Picture 2">
                <a:extLst>
                  <a:ext uri="{FF2B5EF4-FFF2-40B4-BE49-F238E27FC236}">
                    <a16:creationId xmlns:a16="http://schemas.microsoft.com/office/drawing/2014/main" id="{9C9C64B8-49A8-8532-2F25-59BDEEE1E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11BEB4C3-2998-A1F4-1166-FDC05F834E2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7" name="연결선: 꺾임 1026">
              <a:extLst>
                <a:ext uri="{FF2B5EF4-FFF2-40B4-BE49-F238E27FC236}">
                  <a16:creationId xmlns:a16="http://schemas.microsoft.com/office/drawing/2014/main" id="{788264A2-1F9D-4E23-857E-478954FDCEF8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623A448-8D9B-BAC4-1E68-7377B65B2E0A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Multi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E35691-AA2D-70A6-6A39-1ABF34131BA0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C7EDEC-CAAD-631E-B0DB-AD092D256083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F4C1CA-E3B7-B35C-0064-A10708C0848B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70C6DAF-3565-9963-8CB9-E356A25C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05" y="1511392"/>
            <a:ext cx="9881556" cy="464030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6784464-B251-0DDC-C27B-FADA3F5174A2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7AE2AEC-82CD-13C3-F7EE-225514B19537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Time domain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F9F079B-284A-0760-E769-D4B12D6AB522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Spectrum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92A524-365A-3ECC-6ABE-1211B45C00FB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6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EC7CCB-56D3-485D-C0F0-0AE99206B0B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C09218-BB66-354E-038F-ED068D04B0F4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CE60BDB4-C42B-9EC9-5094-5282544B4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ED965F-3666-16DE-61DD-EAEF389C772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C40A614-71D4-AB09-A14C-8B174504AF1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91C01A-BC4B-3852-C4D7-6B3C6E8AA42D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3BB75B0-D0DE-0DF2-265E-831A63F04F3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7EA61F30-0164-FC5B-8740-6F049126A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34AE6-F9F8-076D-5311-67F2E27425D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F899F80-43A9-8162-A977-726AB5B37F2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8FF3A5-E52A-98E1-C131-B778948D6D8D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79576C3-B278-2C5C-C4DB-4476EAA8275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75D275E9-55F5-6558-8001-53C837C426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00C664-88F7-0E28-07F3-DFBCE58A1CE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C80B05C4-675D-86CA-2271-189CE4D462B2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7F57B26-24EE-8C60-6586-3C6ED9404A1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2223FACF-27B5-23D8-4E9E-59C3F49C751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28" name="Picture 2">
                <a:extLst>
                  <a:ext uri="{FF2B5EF4-FFF2-40B4-BE49-F238E27FC236}">
                    <a16:creationId xmlns:a16="http://schemas.microsoft.com/office/drawing/2014/main" id="{9C9C64B8-49A8-8532-2F25-59BDEEE1E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11BEB4C3-2998-A1F4-1166-FDC05F834E2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7" name="연결선: 꺾임 1026">
              <a:extLst>
                <a:ext uri="{FF2B5EF4-FFF2-40B4-BE49-F238E27FC236}">
                  <a16:creationId xmlns:a16="http://schemas.microsoft.com/office/drawing/2014/main" id="{788264A2-1F9D-4E23-857E-478954FDCEF8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4D2A07B-25C1-9393-0896-476DC3FF8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7018" b="53257"/>
          <a:stretch/>
        </p:blipFill>
        <p:spPr>
          <a:xfrm>
            <a:off x="1560549" y="1782361"/>
            <a:ext cx="10466164" cy="395064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35FD9DF-6D47-79BD-12E3-949D2B90EF88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C9F64CC-FC3F-4863-729F-B7846E1B91F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Time domain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7CA3597-CB75-D119-5391-B19A2360A15D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Spectrum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4754EFC6-C63E-AA62-966D-EB179B2BD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84" y="1530442"/>
            <a:ext cx="2476846" cy="2953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923FDA2-2BD3-ECB4-E355-76ECB21F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84" y="3757681"/>
            <a:ext cx="2476846" cy="29531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93A507-34DA-9C8B-F34A-32B3E1D87EB5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Multi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CA6E765-6BE3-F9FD-4477-E4D93C66D1F5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E6A69C-95A3-253A-4D62-FCA247842AD3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3EAF8E-1E0E-E58D-65F8-3BC3099493B5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1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To Create A Color Palette For Your Website, 58% OFF">
            <a:extLst>
              <a:ext uri="{FF2B5EF4-FFF2-40B4-BE49-F238E27FC236}">
                <a16:creationId xmlns:a16="http://schemas.microsoft.com/office/drawing/2014/main" id="{D6F611B4-D4CA-196B-5C7A-2F8F34837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5" t="7883" r="8225" b="77090"/>
          <a:stretch/>
        </p:blipFill>
        <p:spPr bwMode="auto">
          <a:xfrm rot="5400000">
            <a:off x="7080753" y="2837950"/>
            <a:ext cx="6248248" cy="112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D0BAD968-B66D-B269-A353-155349BD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7" y="11945"/>
            <a:ext cx="70675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3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8D8F3-BC7C-E52E-258A-A48BBA49BB6B}"/>
              </a:ext>
            </a:extLst>
          </p:cNvPr>
          <p:cNvSpPr txBox="1"/>
          <p:nvPr/>
        </p:nvSpPr>
        <p:spPr>
          <a:xfrm>
            <a:off x="4700588" y="39566"/>
            <a:ext cx="279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만들어야 하는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C005-73AE-26A0-9FCF-E99A9FABE746}"/>
              </a:ext>
            </a:extLst>
          </p:cNvPr>
          <p:cNvSpPr txBox="1"/>
          <p:nvPr/>
        </p:nvSpPr>
        <p:spPr>
          <a:xfrm>
            <a:off x="1242790" y="758733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Non – trend (1 tdms – N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0250-27CF-6056-03D4-8F58D0D93667}"/>
              </a:ext>
            </a:extLst>
          </p:cNvPr>
          <p:cNvSpPr txBox="1"/>
          <p:nvPr/>
        </p:nvSpPr>
        <p:spPr>
          <a:xfrm>
            <a:off x="7891388" y="758733"/>
            <a:ext cx="247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Trend (n tdms – 1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120791-A9C7-F7E1-2222-4AA68B769ADA}"/>
              </a:ext>
            </a:extLst>
          </p:cNvPr>
          <p:cNvCxnSpPr/>
          <p:nvPr/>
        </p:nvCxnSpPr>
        <p:spPr>
          <a:xfrm>
            <a:off x="285601" y="1219200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0875BA-E195-00A8-8566-707F90A9ED74}"/>
              </a:ext>
            </a:extLst>
          </p:cNvPr>
          <p:cNvCxnSpPr>
            <a:cxnSpLocks/>
          </p:cNvCxnSpPr>
          <p:nvPr/>
        </p:nvCxnSpPr>
        <p:spPr>
          <a:xfrm>
            <a:off x="6148313" y="542925"/>
            <a:ext cx="0" cy="8688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FE25F5-D8B1-68C9-6E66-7A22F8FCEC9B}"/>
              </a:ext>
            </a:extLst>
          </p:cNvPr>
          <p:cNvCxnSpPr/>
          <p:nvPr/>
        </p:nvCxnSpPr>
        <p:spPr>
          <a:xfrm>
            <a:off x="285601" y="542925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4482A4-273D-D4A5-B0A7-F91AF0786A93}"/>
              </a:ext>
            </a:extLst>
          </p:cNvPr>
          <p:cNvSpPr txBox="1"/>
          <p:nvPr/>
        </p:nvSpPr>
        <p:spPr>
          <a:xfrm>
            <a:off x="285601" y="1435007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9A206-5258-93EF-51B7-33BD1EA36BD5}"/>
              </a:ext>
            </a:extLst>
          </p:cNvPr>
          <p:cNvSpPr txBox="1"/>
          <p:nvPr/>
        </p:nvSpPr>
        <p:spPr>
          <a:xfrm>
            <a:off x="3471788" y="1435007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045E954-AE51-AD48-71D4-22692F12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7" y="2212730"/>
            <a:ext cx="2733599" cy="9123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76F670-E4D1-2E81-891E-499D32F1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1" y="4628858"/>
            <a:ext cx="2364759" cy="11104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4AAB5-4250-48C9-D25A-05479AF59EDB}"/>
              </a:ext>
            </a:extLst>
          </p:cNvPr>
          <p:cNvSpPr txBox="1"/>
          <p:nvPr/>
        </p:nvSpPr>
        <p:spPr>
          <a:xfrm>
            <a:off x="1583345" y="3549841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1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2B71EB5-D70C-5AD3-1EFA-02249F2AC2AE}"/>
              </a:ext>
            </a:extLst>
          </p:cNvPr>
          <p:cNvCxnSpPr/>
          <p:nvPr/>
        </p:nvCxnSpPr>
        <p:spPr>
          <a:xfrm>
            <a:off x="209550" y="3429000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23BE123-E3CF-619E-836F-E49AE4D87A2D}"/>
              </a:ext>
            </a:extLst>
          </p:cNvPr>
          <p:cNvCxnSpPr/>
          <p:nvPr/>
        </p:nvCxnSpPr>
        <p:spPr>
          <a:xfrm>
            <a:off x="142875" y="3952875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A19D06-A856-981C-11D9-5DC8D342E40B}"/>
              </a:ext>
            </a:extLst>
          </p:cNvPr>
          <p:cNvCxnSpPr/>
          <p:nvPr/>
        </p:nvCxnSpPr>
        <p:spPr>
          <a:xfrm>
            <a:off x="2978757" y="3952875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121B4B-24C6-39C2-D08A-534F27DC9949}"/>
              </a:ext>
            </a:extLst>
          </p:cNvPr>
          <p:cNvSpPr txBox="1"/>
          <p:nvPr/>
        </p:nvSpPr>
        <p:spPr>
          <a:xfrm>
            <a:off x="142875" y="4136978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061642-CE29-DFB9-7B8A-D830937A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270" y="2324311"/>
            <a:ext cx="2698067" cy="7074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A7A59F9-D8BD-49B3-690B-D315F9BB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444" y="4693389"/>
            <a:ext cx="2861785" cy="12244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D61428-FD46-75F8-497E-634F68EB8C67}"/>
              </a:ext>
            </a:extLst>
          </p:cNvPr>
          <p:cNvSpPr txBox="1"/>
          <p:nvPr/>
        </p:nvSpPr>
        <p:spPr>
          <a:xfrm>
            <a:off x="3504938" y="4136978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098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8388ABC-79FA-9470-A3B3-D3B88912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26" y="2554785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CBE41BA8-62A5-0A8A-B880-AE74DBAB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46" y="250435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BAF82190-A7A5-9763-8041-B6DEFDE9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85" y="518409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1D3B083-A0D4-9295-E7F5-D619C445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540523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8C3B8D8-8926-AAD3-3E26-A7C31112A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045" y="1370865"/>
            <a:ext cx="4388505" cy="1564330"/>
          </a:xfrm>
          <a:prstGeom prst="rect">
            <a:avLst/>
          </a:prstGeom>
        </p:spPr>
      </p:pic>
      <p:pic>
        <p:nvPicPr>
          <p:cNvPr id="40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A1E6F32-23FB-F584-FB18-6B70619F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37" y="216138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DE2E3B7-9B12-7CDD-76EA-D685FEE8D3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4619" y="3988948"/>
            <a:ext cx="2484075" cy="178336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0A85E3-9429-6853-2099-B07195EB2E67}"/>
              </a:ext>
            </a:extLst>
          </p:cNvPr>
          <p:cNvCxnSpPr/>
          <p:nvPr/>
        </p:nvCxnSpPr>
        <p:spPr>
          <a:xfrm>
            <a:off x="6250818" y="2964656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955146-A359-FF6D-B8A1-3B1274B80402}"/>
              </a:ext>
            </a:extLst>
          </p:cNvPr>
          <p:cNvSpPr txBox="1"/>
          <p:nvPr/>
        </p:nvSpPr>
        <p:spPr>
          <a:xfrm>
            <a:off x="6543675" y="12474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overall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215A29-F68C-BC28-D59C-AD527806FBAE}"/>
              </a:ext>
            </a:extLst>
          </p:cNvPr>
          <p:cNvSpPr txBox="1"/>
          <p:nvPr/>
        </p:nvSpPr>
        <p:spPr>
          <a:xfrm>
            <a:off x="8196261" y="30425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3d</a:t>
            </a:r>
            <a:endParaRPr lang="ko-KR" altLang="en-US" sz="14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5ED144-C1FE-2DB1-F0C3-D651BDD2D411}"/>
              </a:ext>
            </a:extLst>
          </p:cNvPr>
          <p:cNvCxnSpPr/>
          <p:nvPr/>
        </p:nvCxnSpPr>
        <p:spPr>
          <a:xfrm>
            <a:off x="6250818" y="3381372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3AD0EE-B509-8EB7-D36E-62AE027B567C}"/>
              </a:ext>
            </a:extLst>
          </p:cNvPr>
          <p:cNvCxnSpPr>
            <a:cxnSpLocks/>
          </p:cNvCxnSpPr>
          <p:nvPr/>
        </p:nvCxnSpPr>
        <p:spPr>
          <a:xfrm>
            <a:off x="9129967" y="3429022"/>
            <a:ext cx="0" cy="2193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090C8A-55B7-085F-9C2D-713231C508C7}"/>
              </a:ext>
            </a:extLst>
          </p:cNvPr>
          <p:cNvSpPr txBox="1"/>
          <p:nvPr/>
        </p:nvSpPr>
        <p:spPr>
          <a:xfrm>
            <a:off x="6294085" y="3613125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24DB36-2DD7-A4DC-D0EA-27F5756D77A0}"/>
              </a:ext>
            </a:extLst>
          </p:cNvPr>
          <p:cNvSpPr txBox="1"/>
          <p:nvPr/>
        </p:nvSpPr>
        <p:spPr>
          <a:xfrm>
            <a:off x="9656148" y="3613125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A4034C1-346E-4662-DFF8-505E083AB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5717" y="3988948"/>
            <a:ext cx="2484075" cy="17833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4BB301-74E6-43B7-ED32-49F7D1D021CD}"/>
              </a:ext>
            </a:extLst>
          </p:cNvPr>
          <p:cNvSpPr txBox="1"/>
          <p:nvPr/>
        </p:nvSpPr>
        <p:spPr>
          <a:xfrm rot="19303447">
            <a:off x="6003811" y="5115224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A57A8D-6E0D-BD35-9F9E-DA4A143F35ED}"/>
              </a:ext>
            </a:extLst>
          </p:cNvPr>
          <p:cNvSpPr txBox="1"/>
          <p:nvPr/>
        </p:nvSpPr>
        <p:spPr>
          <a:xfrm rot="19154735">
            <a:off x="6629996" y="535255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A8E81-CE67-5477-4DF7-CDCB2C1601FD}"/>
              </a:ext>
            </a:extLst>
          </p:cNvPr>
          <p:cNvSpPr txBox="1"/>
          <p:nvPr/>
        </p:nvSpPr>
        <p:spPr>
          <a:xfrm rot="19154735">
            <a:off x="6932553" y="53471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7E3B-D20F-09A5-D87D-385E6C82BA91}"/>
              </a:ext>
            </a:extLst>
          </p:cNvPr>
          <p:cNvSpPr txBox="1"/>
          <p:nvPr/>
        </p:nvSpPr>
        <p:spPr>
          <a:xfrm rot="19154735">
            <a:off x="7195644" y="54180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721303-3F68-7554-C2EA-BBED12E6AA08}"/>
              </a:ext>
            </a:extLst>
          </p:cNvPr>
          <p:cNvSpPr txBox="1"/>
          <p:nvPr/>
        </p:nvSpPr>
        <p:spPr>
          <a:xfrm>
            <a:off x="7761451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AA0408-2102-8422-1DDF-2CAAD1EB8AA3}"/>
              </a:ext>
            </a:extLst>
          </p:cNvPr>
          <p:cNvSpPr txBox="1"/>
          <p:nvPr/>
        </p:nvSpPr>
        <p:spPr>
          <a:xfrm>
            <a:off x="7172249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193D77-5091-A072-0392-27BD715CE408}"/>
              </a:ext>
            </a:extLst>
          </p:cNvPr>
          <p:cNvCxnSpPr/>
          <p:nvPr/>
        </p:nvCxnSpPr>
        <p:spPr>
          <a:xfrm>
            <a:off x="6272212" y="5775485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C0D2AA-1FF1-B4F4-2C43-9B56E3E8891A}"/>
              </a:ext>
            </a:extLst>
          </p:cNvPr>
          <p:cNvSpPr txBox="1"/>
          <p:nvPr/>
        </p:nvSpPr>
        <p:spPr>
          <a:xfrm>
            <a:off x="7729136" y="583681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2</a:t>
            </a:r>
          </a:p>
        </p:txBody>
      </p:sp>
      <p:cxnSp>
        <p:nvCxnSpPr>
          <p:cNvPr id="4096" name="직선 연결선 4095">
            <a:extLst>
              <a:ext uri="{FF2B5EF4-FFF2-40B4-BE49-F238E27FC236}">
                <a16:creationId xmlns:a16="http://schemas.microsoft.com/office/drawing/2014/main" id="{F0863283-E0C9-CB9F-025A-59AA543F10AC}"/>
              </a:ext>
            </a:extLst>
          </p:cNvPr>
          <p:cNvCxnSpPr/>
          <p:nvPr/>
        </p:nvCxnSpPr>
        <p:spPr>
          <a:xfrm>
            <a:off x="6288666" y="6239850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>
            <a:extLst>
              <a:ext uri="{FF2B5EF4-FFF2-40B4-BE49-F238E27FC236}">
                <a16:creationId xmlns:a16="http://schemas.microsoft.com/office/drawing/2014/main" id="{776DF706-25D3-AFDF-EE1B-6F783AC4C0DC}"/>
              </a:ext>
            </a:extLst>
          </p:cNvPr>
          <p:cNvCxnSpPr/>
          <p:nvPr/>
        </p:nvCxnSpPr>
        <p:spPr>
          <a:xfrm>
            <a:off x="9124548" y="6239850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>
            <a:extLst>
              <a:ext uri="{FF2B5EF4-FFF2-40B4-BE49-F238E27FC236}">
                <a16:creationId xmlns:a16="http://schemas.microsoft.com/office/drawing/2014/main" id="{8937D6D6-1C92-70AE-985D-70B494B58534}"/>
              </a:ext>
            </a:extLst>
          </p:cNvPr>
          <p:cNvSpPr txBox="1"/>
          <p:nvPr/>
        </p:nvSpPr>
        <p:spPr>
          <a:xfrm>
            <a:off x="6288666" y="6423953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B9F4C35F-A998-CBDA-8B43-15619CF239B9}"/>
              </a:ext>
            </a:extLst>
          </p:cNvPr>
          <p:cNvSpPr txBox="1"/>
          <p:nvPr/>
        </p:nvSpPr>
        <p:spPr>
          <a:xfrm>
            <a:off x="9650729" y="6423953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102" name="그림 4101">
            <a:extLst>
              <a:ext uri="{FF2B5EF4-FFF2-40B4-BE49-F238E27FC236}">
                <a16:creationId xmlns:a16="http://schemas.microsoft.com/office/drawing/2014/main" id="{AF3C3AA7-E1AC-1EB3-E19C-06A1E82E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43" y="6921950"/>
            <a:ext cx="2622951" cy="1231718"/>
          </a:xfrm>
          <a:prstGeom prst="rect">
            <a:avLst/>
          </a:prstGeom>
        </p:spPr>
      </p:pic>
      <p:pic>
        <p:nvPicPr>
          <p:cNvPr id="4103" name="그림 4102">
            <a:extLst>
              <a:ext uri="{FF2B5EF4-FFF2-40B4-BE49-F238E27FC236}">
                <a16:creationId xmlns:a16="http://schemas.microsoft.com/office/drawing/2014/main" id="{AD79A046-51E0-B5A3-1BA4-07B78B044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03" b="46287"/>
          <a:stretch/>
        </p:blipFill>
        <p:spPr>
          <a:xfrm>
            <a:off x="9281837" y="6908664"/>
            <a:ext cx="3325047" cy="1436462"/>
          </a:xfrm>
          <a:prstGeom prst="rect">
            <a:avLst/>
          </a:prstGeom>
        </p:spPr>
      </p:pic>
      <p:sp>
        <p:nvSpPr>
          <p:cNvPr id="4110" name="TextBox 4109">
            <a:extLst>
              <a:ext uri="{FF2B5EF4-FFF2-40B4-BE49-F238E27FC236}">
                <a16:creationId xmlns:a16="http://schemas.microsoft.com/office/drawing/2014/main" id="{13904017-8057-7C3D-37ED-D2B463C746FE}"/>
              </a:ext>
            </a:extLst>
          </p:cNvPr>
          <p:cNvSpPr txBox="1"/>
          <p:nvPr/>
        </p:nvSpPr>
        <p:spPr>
          <a:xfrm rot="883315">
            <a:off x="5930774" y="708434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32C266E1-C2DC-E85A-21E7-F5B557B8FE31}"/>
              </a:ext>
            </a:extLst>
          </p:cNvPr>
          <p:cNvSpPr txBox="1"/>
          <p:nvPr/>
        </p:nvSpPr>
        <p:spPr>
          <a:xfrm rot="883315">
            <a:off x="5935570" y="7837509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EBCE3F2C-DEE6-14DD-4550-E418095BBCD6}"/>
              </a:ext>
            </a:extLst>
          </p:cNvPr>
          <p:cNvSpPr txBox="1"/>
          <p:nvPr/>
        </p:nvSpPr>
        <p:spPr>
          <a:xfrm rot="20192576">
            <a:off x="6445083" y="684212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B578FA15-4991-003D-AA95-208CA87462F0}"/>
              </a:ext>
            </a:extLst>
          </p:cNvPr>
          <p:cNvSpPr txBox="1"/>
          <p:nvPr/>
        </p:nvSpPr>
        <p:spPr>
          <a:xfrm rot="883315">
            <a:off x="9587883" y="806083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6" name="TextBox 4115">
            <a:extLst>
              <a:ext uri="{FF2B5EF4-FFF2-40B4-BE49-F238E27FC236}">
                <a16:creationId xmlns:a16="http://schemas.microsoft.com/office/drawing/2014/main" id="{FE5BB2C6-0141-22E7-C524-5D04A48D95C9}"/>
              </a:ext>
            </a:extLst>
          </p:cNvPr>
          <p:cNvSpPr txBox="1"/>
          <p:nvPr/>
        </p:nvSpPr>
        <p:spPr>
          <a:xfrm rot="883315">
            <a:off x="10127202" y="808171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7" name="TextBox 4116">
            <a:extLst>
              <a:ext uri="{FF2B5EF4-FFF2-40B4-BE49-F238E27FC236}">
                <a16:creationId xmlns:a16="http://schemas.microsoft.com/office/drawing/2014/main" id="{198FCCC4-42B6-143D-A0B2-4C1AC4074938}"/>
              </a:ext>
            </a:extLst>
          </p:cNvPr>
          <p:cNvSpPr txBox="1"/>
          <p:nvPr/>
        </p:nvSpPr>
        <p:spPr>
          <a:xfrm rot="883315">
            <a:off x="10664209" y="807784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18" name="TextBox 4117">
            <a:extLst>
              <a:ext uri="{FF2B5EF4-FFF2-40B4-BE49-F238E27FC236}">
                <a16:creationId xmlns:a16="http://schemas.microsoft.com/office/drawing/2014/main" id="{4D96AFDB-D428-6539-5DD7-52E700EB0B74}"/>
              </a:ext>
            </a:extLst>
          </p:cNvPr>
          <p:cNvSpPr txBox="1"/>
          <p:nvPr/>
        </p:nvSpPr>
        <p:spPr>
          <a:xfrm rot="20192576">
            <a:off x="9071357" y="772619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MOV</a:t>
            </a:r>
            <a:endParaRPr lang="ko-KR" altLang="en-US" sz="900" dirty="0"/>
          </a:p>
        </p:txBody>
      </p:sp>
      <p:sp>
        <p:nvSpPr>
          <p:cNvPr id="4119" name="TextBox 4118">
            <a:extLst>
              <a:ext uri="{FF2B5EF4-FFF2-40B4-BE49-F238E27FC236}">
                <a16:creationId xmlns:a16="http://schemas.microsoft.com/office/drawing/2014/main" id="{9C14759F-E637-3D74-1CC3-F95566E28D55}"/>
              </a:ext>
            </a:extLst>
          </p:cNvPr>
          <p:cNvSpPr txBox="1"/>
          <p:nvPr/>
        </p:nvSpPr>
        <p:spPr>
          <a:xfrm rot="883315">
            <a:off x="9548873" y="732896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20" name="TextBox 4119">
            <a:extLst>
              <a:ext uri="{FF2B5EF4-FFF2-40B4-BE49-F238E27FC236}">
                <a16:creationId xmlns:a16="http://schemas.microsoft.com/office/drawing/2014/main" id="{28BA8766-DF75-EAD2-DBF9-85DA316EF13F}"/>
              </a:ext>
            </a:extLst>
          </p:cNvPr>
          <p:cNvSpPr txBox="1"/>
          <p:nvPr/>
        </p:nvSpPr>
        <p:spPr>
          <a:xfrm rot="883315">
            <a:off x="10088192" y="73498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FD014597-1084-9F65-466F-2F5CEB0D0CE9}"/>
              </a:ext>
            </a:extLst>
          </p:cNvPr>
          <p:cNvSpPr txBox="1"/>
          <p:nvPr/>
        </p:nvSpPr>
        <p:spPr>
          <a:xfrm rot="883315">
            <a:off x="10625199" y="734597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22" name="TextBox 4121">
            <a:extLst>
              <a:ext uri="{FF2B5EF4-FFF2-40B4-BE49-F238E27FC236}">
                <a16:creationId xmlns:a16="http://schemas.microsoft.com/office/drawing/2014/main" id="{AAD4AA30-F72D-31DC-DF7C-9C26355EE83F}"/>
              </a:ext>
            </a:extLst>
          </p:cNvPr>
          <p:cNvSpPr txBox="1"/>
          <p:nvPr/>
        </p:nvSpPr>
        <p:spPr>
          <a:xfrm rot="20192576">
            <a:off x="8999075" y="713442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68FF2-D4DE-B281-1887-D81ADC3B16F6}"/>
              </a:ext>
            </a:extLst>
          </p:cNvPr>
          <p:cNvSpPr txBox="1"/>
          <p:nvPr/>
        </p:nvSpPr>
        <p:spPr>
          <a:xfrm rot="1032027">
            <a:off x="8264995" y="507144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F147A-5FCB-2688-7641-426FA1D0B3A6}"/>
              </a:ext>
            </a:extLst>
          </p:cNvPr>
          <p:cNvSpPr txBox="1"/>
          <p:nvPr/>
        </p:nvSpPr>
        <p:spPr>
          <a:xfrm rot="19303447">
            <a:off x="8945112" y="512643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D0526-CE7B-A6C8-3B7D-136E62A7728F}"/>
              </a:ext>
            </a:extLst>
          </p:cNvPr>
          <p:cNvSpPr txBox="1"/>
          <p:nvPr/>
        </p:nvSpPr>
        <p:spPr>
          <a:xfrm rot="19154735">
            <a:off x="9571297" y="536377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2AFB-13E4-3E8F-B8E4-E4EFA287E257}"/>
              </a:ext>
            </a:extLst>
          </p:cNvPr>
          <p:cNvSpPr txBox="1"/>
          <p:nvPr/>
        </p:nvSpPr>
        <p:spPr>
          <a:xfrm rot="19154735">
            <a:off x="9873854" y="535836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5D9FD-4846-B2E9-0172-EF1463F6934C}"/>
              </a:ext>
            </a:extLst>
          </p:cNvPr>
          <p:cNvSpPr txBox="1"/>
          <p:nvPr/>
        </p:nvSpPr>
        <p:spPr>
          <a:xfrm rot="19154735">
            <a:off x="10136945" y="54292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7524D-8A29-9E3B-550B-4A8AD5CEF12A}"/>
              </a:ext>
            </a:extLst>
          </p:cNvPr>
          <p:cNvSpPr txBox="1"/>
          <p:nvPr/>
        </p:nvSpPr>
        <p:spPr>
          <a:xfrm rot="1032027">
            <a:off x="11186244" y="5105105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4973-930D-80D0-0B91-CBBEA3D5495E}"/>
              </a:ext>
            </a:extLst>
          </p:cNvPr>
          <p:cNvSpPr txBox="1"/>
          <p:nvPr/>
        </p:nvSpPr>
        <p:spPr>
          <a:xfrm>
            <a:off x="10557556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EF2AC-8F1C-2E74-B677-468F378606DF}"/>
              </a:ext>
            </a:extLst>
          </p:cNvPr>
          <p:cNvSpPr txBox="1"/>
          <p:nvPr/>
        </p:nvSpPr>
        <p:spPr>
          <a:xfrm>
            <a:off x="9968354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pic>
        <p:nvPicPr>
          <p:cNvPr id="19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13C0B525-7A2E-C684-610D-E2B50F3C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80" y="5013319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EE8EE39-2B46-E52B-F5D7-164FA3F5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513" y="4737430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C1DBE03-FF24-F345-60B4-681FAFD5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88" y="7636718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808A3A0C-C23B-8878-8B82-C8327ADD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53" y="755641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9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8D8F3-BC7C-E52E-258A-A48BBA49BB6B}"/>
              </a:ext>
            </a:extLst>
          </p:cNvPr>
          <p:cNvSpPr txBox="1"/>
          <p:nvPr/>
        </p:nvSpPr>
        <p:spPr>
          <a:xfrm>
            <a:off x="4700588" y="39566"/>
            <a:ext cx="279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만들어야 하는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C005-73AE-26A0-9FCF-E99A9FABE746}"/>
              </a:ext>
            </a:extLst>
          </p:cNvPr>
          <p:cNvSpPr txBox="1"/>
          <p:nvPr/>
        </p:nvSpPr>
        <p:spPr>
          <a:xfrm>
            <a:off x="1242790" y="758733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Non – trend (1 tdms – N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0250-27CF-6056-03D4-8F58D0D93667}"/>
              </a:ext>
            </a:extLst>
          </p:cNvPr>
          <p:cNvSpPr txBox="1"/>
          <p:nvPr/>
        </p:nvSpPr>
        <p:spPr>
          <a:xfrm>
            <a:off x="7891388" y="758733"/>
            <a:ext cx="247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Trend (n tdms – 1 </a:t>
            </a:r>
            <a:r>
              <a:rPr lang="en-US" altLang="ko-KR" sz="1400" b="1" dirty="0" err="1"/>
              <a:t>ch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120791-A9C7-F7E1-2222-4AA68B769ADA}"/>
              </a:ext>
            </a:extLst>
          </p:cNvPr>
          <p:cNvCxnSpPr/>
          <p:nvPr/>
        </p:nvCxnSpPr>
        <p:spPr>
          <a:xfrm>
            <a:off x="285601" y="1219200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0875BA-E195-00A8-8566-707F90A9ED74}"/>
              </a:ext>
            </a:extLst>
          </p:cNvPr>
          <p:cNvCxnSpPr>
            <a:cxnSpLocks/>
          </p:cNvCxnSpPr>
          <p:nvPr/>
        </p:nvCxnSpPr>
        <p:spPr>
          <a:xfrm>
            <a:off x="6148313" y="542925"/>
            <a:ext cx="0" cy="8688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FE25F5-D8B1-68C9-6E66-7A22F8FCEC9B}"/>
              </a:ext>
            </a:extLst>
          </p:cNvPr>
          <p:cNvCxnSpPr/>
          <p:nvPr/>
        </p:nvCxnSpPr>
        <p:spPr>
          <a:xfrm>
            <a:off x="285601" y="542925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4482A4-273D-D4A5-B0A7-F91AF0786A93}"/>
              </a:ext>
            </a:extLst>
          </p:cNvPr>
          <p:cNvSpPr txBox="1"/>
          <p:nvPr/>
        </p:nvSpPr>
        <p:spPr>
          <a:xfrm>
            <a:off x="285601" y="1435007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9A206-5258-93EF-51B7-33BD1EA36BD5}"/>
              </a:ext>
            </a:extLst>
          </p:cNvPr>
          <p:cNvSpPr txBox="1"/>
          <p:nvPr/>
        </p:nvSpPr>
        <p:spPr>
          <a:xfrm>
            <a:off x="3471788" y="1435007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045E954-AE51-AD48-71D4-22692F12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7" y="2212730"/>
            <a:ext cx="2733599" cy="9123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76F670-E4D1-2E81-891E-499D32F1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1" y="4628858"/>
            <a:ext cx="2364759" cy="11104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4AAB5-4250-48C9-D25A-05479AF59EDB}"/>
              </a:ext>
            </a:extLst>
          </p:cNvPr>
          <p:cNvSpPr txBox="1"/>
          <p:nvPr/>
        </p:nvSpPr>
        <p:spPr>
          <a:xfrm>
            <a:off x="1583345" y="3549841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1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2B71EB5-D70C-5AD3-1EFA-02249F2AC2AE}"/>
              </a:ext>
            </a:extLst>
          </p:cNvPr>
          <p:cNvCxnSpPr/>
          <p:nvPr/>
        </p:nvCxnSpPr>
        <p:spPr>
          <a:xfrm>
            <a:off x="209550" y="3429000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23BE123-E3CF-619E-836F-E49AE4D87A2D}"/>
              </a:ext>
            </a:extLst>
          </p:cNvPr>
          <p:cNvCxnSpPr/>
          <p:nvPr/>
        </p:nvCxnSpPr>
        <p:spPr>
          <a:xfrm>
            <a:off x="142875" y="3952875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0A19D06-A856-981C-11D9-5DC8D342E40B}"/>
              </a:ext>
            </a:extLst>
          </p:cNvPr>
          <p:cNvCxnSpPr/>
          <p:nvPr/>
        </p:nvCxnSpPr>
        <p:spPr>
          <a:xfrm>
            <a:off x="2978757" y="3952875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121B4B-24C6-39C2-D08A-534F27DC9949}"/>
              </a:ext>
            </a:extLst>
          </p:cNvPr>
          <p:cNvSpPr txBox="1"/>
          <p:nvPr/>
        </p:nvSpPr>
        <p:spPr>
          <a:xfrm>
            <a:off x="142875" y="4136978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061642-CE29-DFB9-7B8A-D830937A9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270" y="2324311"/>
            <a:ext cx="2698067" cy="70744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A7A59F9-D8BD-49B3-690B-D315F9BBC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444" y="4693389"/>
            <a:ext cx="2861785" cy="12244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D61428-FD46-75F8-497E-634F68EB8C67}"/>
              </a:ext>
            </a:extLst>
          </p:cNvPr>
          <p:cNvSpPr txBox="1"/>
          <p:nvPr/>
        </p:nvSpPr>
        <p:spPr>
          <a:xfrm>
            <a:off x="3504938" y="4136978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098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8388ABC-79FA-9470-A3B3-D3B88912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26" y="2554785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CBE41BA8-62A5-0A8A-B880-AE74DBAB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46" y="250435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BAF82190-A7A5-9763-8041-B6DEFDE9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85" y="518409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1D3B083-A0D4-9295-E7F5-D619C445D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540523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8C3B8D8-8926-AAD3-3E26-A7C31112A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045" y="1370865"/>
            <a:ext cx="4388505" cy="1564330"/>
          </a:xfrm>
          <a:prstGeom prst="rect">
            <a:avLst/>
          </a:prstGeom>
        </p:spPr>
      </p:pic>
      <p:pic>
        <p:nvPicPr>
          <p:cNvPr id="40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4A1E6F32-23FB-F584-FB18-6B70619F3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37" y="2161386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DE2E3B7-9B12-7CDD-76EA-D685FEE8D3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4619" y="3988948"/>
            <a:ext cx="2484075" cy="1783365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F0A85E3-9429-6853-2099-B07195EB2E67}"/>
              </a:ext>
            </a:extLst>
          </p:cNvPr>
          <p:cNvCxnSpPr/>
          <p:nvPr/>
        </p:nvCxnSpPr>
        <p:spPr>
          <a:xfrm>
            <a:off x="6250818" y="2964656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955146-A359-FF6D-B8A1-3B1274B80402}"/>
              </a:ext>
            </a:extLst>
          </p:cNvPr>
          <p:cNvSpPr txBox="1"/>
          <p:nvPr/>
        </p:nvSpPr>
        <p:spPr>
          <a:xfrm>
            <a:off x="6543675" y="12474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overall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215A29-F68C-BC28-D59C-AD527806FBAE}"/>
              </a:ext>
            </a:extLst>
          </p:cNvPr>
          <p:cNvSpPr txBox="1"/>
          <p:nvPr/>
        </p:nvSpPr>
        <p:spPr>
          <a:xfrm>
            <a:off x="8196261" y="3042522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3d</a:t>
            </a:r>
            <a:endParaRPr lang="ko-KR" altLang="en-US" sz="14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5ED144-C1FE-2DB1-F0C3-D651BDD2D411}"/>
              </a:ext>
            </a:extLst>
          </p:cNvPr>
          <p:cNvCxnSpPr/>
          <p:nvPr/>
        </p:nvCxnSpPr>
        <p:spPr>
          <a:xfrm>
            <a:off x="6250818" y="3381372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3AD0EE-B509-8EB7-D36E-62AE027B567C}"/>
              </a:ext>
            </a:extLst>
          </p:cNvPr>
          <p:cNvCxnSpPr>
            <a:cxnSpLocks/>
          </p:cNvCxnSpPr>
          <p:nvPr/>
        </p:nvCxnSpPr>
        <p:spPr>
          <a:xfrm>
            <a:off x="9129967" y="3429022"/>
            <a:ext cx="0" cy="2193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090C8A-55B7-085F-9C2D-713231C508C7}"/>
              </a:ext>
            </a:extLst>
          </p:cNvPr>
          <p:cNvSpPr txBox="1"/>
          <p:nvPr/>
        </p:nvSpPr>
        <p:spPr>
          <a:xfrm>
            <a:off x="6294085" y="3613125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24DB36-2DD7-A4DC-D0EA-27F5756D77A0}"/>
              </a:ext>
            </a:extLst>
          </p:cNvPr>
          <p:cNvSpPr txBox="1"/>
          <p:nvPr/>
        </p:nvSpPr>
        <p:spPr>
          <a:xfrm>
            <a:off x="9656148" y="3613125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A4034C1-346E-4662-DFF8-505E083AB8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5717" y="3988948"/>
            <a:ext cx="2484075" cy="17833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4BB301-74E6-43B7-ED32-49F7D1D021CD}"/>
              </a:ext>
            </a:extLst>
          </p:cNvPr>
          <p:cNvSpPr txBox="1"/>
          <p:nvPr/>
        </p:nvSpPr>
        <p:spPr>
          <a:xfrm rot="19303447">
            <a:off x="6003811" y="5115224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A57A8D-6E0D-BD35-9F9E-DA4A143F35ED}"/>
              </a:ext>
            </a:extLst>
          </p:cNvPr>
          <p:cNvSpPr txBox="1"/>
          <p:nvPr/>
        </p:nvSpPr>
        <p:spPr>
          <a:xfrm rot="19154735">
            <a:off x="6629996" y="535255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1A8E81-CE67-5477-4DF7-CDCB2C1601FD}"/>
              </a:ext>
            </a:extLst>
          </p:cNvPr>
          <p:cNvSpPr txBox="1"/>
          <p:nvPr/>
        </p:nvSpPr>
        <p:spPr>
          <a:xfrm rot="19154735">
            <a:off x="6932553" y="53471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317E3B-D20F-09A5-D87D-385E6C82BA91}"/>
              </a:ext>
            </a:extLst>
          </p:cNvPr>
          <p:cNvSpPr txBox="1"/>
          <p:nvPr/>
        </p:nvSpPr>
        <p:spPr>
          <a:xfrm rot="19154735">
            <a:off x="7195644" y="54180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721303-3F68-7554-C2EA-BBED12E6AA08}"/>
              </a:ext>
            </a:extLst>
          </p:cNvPr>
          <p:cNvSpPr txBox="1"/>
          <p:nvPr/>
        </p:nvSpPr>
        <p:spPr>
          <a:xfrm>
            <a:off x="7761451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AA0408-2102-8422-1DDF-2CAAD1EB8AA3}"/>
              </a:ext>
            </a:extLst>
          </p:cNvPr>
          <p:cNvSpPr txBox="1"/>
          <p:nvPr/>
        </p:nvSpPr>
        <p:spPr>
          <a:xfrm>
            <a:off x="7172249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4193D77-5091-A072-0392-27BD715CE408}"/>
              </a:ext>
            </a:extLst>
          </p:cNvPr>
          <p:cNvCxnSpPr/>
          <p:nvPr/>
        </p:nvCxnSpPr>
        <p:spPr>
          <a:xfrm>
            <a:off x="6272212" y="5775485"/>
            <a:ext cx="57577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C0D2AA-1FF1-B4F4-2C43-9B56E3E8891A}"/>
              </a:ext>
            </a:extLst>
          </p:cNvPr>
          <p:cNvSpPr txBox="1"/>
          <p:nvPr/>
        </p:nvSpPr>
        <p:spPr>
          <a:xfrm>
            <a:off x="7729136" y="583681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 2</a:t>
            </a:r>
          </a:p>
        </p:txBody>
      </p:sp>
      <p:cxnSp>
        <p:nvCxnSpPr>
          <p:cNvPr id="4096" name="직선 연결선 4095">
            <a:extLst>
              <a:ext uri="{FF2B5EF4-FFF2-40B4-BE49-F238E27FC236}">
                <a16:creationId xmlns:a16="http://schemas.microsoft.com/office/drawing/2014/main" id="{F0863283-E0C9-CB9F-025A-59AA543F10AC}"/>
              </a:ext>
            </a:extLst>
          </p:cNvPr>
          <p:cNvCxnSpPr/>
          <p:nvPr/>
        </p:nvCxnSpPr>
        <p:spPr>
          <a:xfrm>
            <a:off x="6288666" y="6239850"/>
            <a:ext cx="5953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>
            <a:extLst>
              <a:ext uri="{FF2B5EF4-FFF2-40B4-BE49-F238E27FC236}">
                <a16:creationId xmlns:a16="http://schemas.microsoft.com/office/drawing/2014/main" id="{776DF706-25D3-AFDF-EE1B-6F783AC4C0DC}"/>
              </a:ext>
            </a:extLst>
          </p:cNvPr>
          <p:cNvCxnSpPr/>
          <p:nvPr/>
        </p:nvCxnSpPr>
        <p:spPr>
          <a:xfrm>
            <a:off x="9124548" y="6239850"/>
            <a:ext cx="0" cy="2800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9" name="TextBox 4098">
            <a:extLst>
              <a:ext uri="{FF2B5EF4-FFF2-40B4-BE49-F238E27FC236}">
                <a16:creationId xmlns:a16="http://schemas.microsoft.com/office/drawing/2014/main" id="{8937D6D6-1C92-70AE-985D-70B494B58534}"/>
              </a:ext>
            </a:extLst>
          </p:cNvPr>
          <p:cNvSpPr txBox="1"/>
          <p:nvPr/>
        </p:nvSpPr>
        <p:spPr>
          <a:xfrm>
            <a:off x="6288666" y="6423953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B9F4C35F-A998-CBDA-8B43-15619CF239B9}"/>
              </a:ext>
            </a:extLst>
          </p:cNvPr>
          <p:cNvSpPr txBox="1"/>
          <p:nvPr/>
        </p:nvSpPr>
        <p:spPr>
          <a:xfrm>
            <a:off x="9650729" y="6423953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pic>
        <p:nvPicPr>
          <p:cNvPr id="4102" name="그림 4101">
            <a:extLst>
              <a:ext uri="{FF2B5EF4-FFF2-40B4-BE49-F238E27FC236}">
                <a16:creationId xmlns:a16="http://schemas.microsoft.com/office/drawing/2014/main" id="{AF3C3AA7-E1AC-1EB3-E19C-06A1E82E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43" y="6921950"/>
            <a:ext cx="2622951" cy="1231718"/>
          </a:xfrm>
          <a:prstGeom prst="rect">
            <a:avLst/>
          </a:prstGeom>
        </p:spPr>
      </p:pic>
      <p:pic>
        <p:nvPicPr>
          <p:cNvPr id="4103" name="그림 4102">
            <a:extLst>
              <a:ext uri="{FF2B5EF4-FFF2-40B4-BE49-F238E27FC236}">
                <a16:creationId xmlns:a16="http://schemas.microsoft.com/office/drawing/2014/main" id="{AD79A046-51E0-B5A3-1BA4-07B78B044F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03" b="46287"/>
          <a:stretch/>
        </p:blipFill>
        <p:spPr>
          <a:xfrm>
            <a:off x="9281837" y="6908664"/>
            <a:ext cx="3325047" cy="1436462"/>
          </a:xfrm>
          <a:prstGeom prst="rect">
            <a:avLst/>
          </a:prstGeom>
        </p:spPr>
      </p:pic>
      <p:sp>
        <p:nvSpPr>
          <p:cNvPr id="4110" name="TextBox 4109">
            <a:extLst>
              <a:ext uri="{FF2B5EF4-FFF2-40B4-BE49-F238E27FC236}">
                <a16:creationId xmlns:a16="http://schemas.microsoft.com/office/drawing/2014/main" id="{13904017-8057-7C3D-37ED-D2B463C746FE}"/>
              </a:ext>
            </a:extLst>
          </p:cNvPr>
          <p:cNvSpPr txBox="1"/>
          <p:nvPr/>
        </p:nvSpPr>
        <p:spPr>
          <a:xfrm rot="883315">
            <a:off x="5930774" y="708434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32C266E1-C2DC-E85A-21E7-F5B557B8FE31}"/>
              </a:ext>
            </a:extLst>
          </p:cNvPr>
          <p:cNvSpPr txBox="1"/>
          <p:nvPr/>
        </p:nvSpPr>
        <p:spPr>
          <a:xfrm rot="883315">
            <a:off x="5935570" y="7837509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EBCE3F2C-DEE6-14DD-4550-E418095BBCD6}"/>
              </a:ext>
            </a:extLst>
          </p:cNvPr>
          <p:cNvSpPr txBox="1"/>
          <p:nvPr/>
        </p:nvSpPr>
        <p:spPr>
          <a:xfrm rot="20192576">
            <a:off x="6445083" y="684212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B578FA15-4991-003D-AA95-208CA87462F0}"/>
              </a:ext>
            </a:extLst>
          </p:cNvPr>
          <p:cNvSpPr txBox="1"/>
          <p:nvPr/>
        </p:nvSpPr>
        <p:spPr>
          <a:xfrm rot="883315">
            <a:off x="9587883" y="806083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16" name="TextBox 4115">
            <a:extLst>
              <a:ext uri="{FF2B5EF4-FFF2-40B4-BE49-F238E27FC236}">
                <a16:creationId xmlns:a16="http://schemas.microsoft.com/office/drawing/2014/main" id="{FE5BB2C6-0141-22E7-C524-5D04A48D95C9}"/>
              </a:ext>
            </a:extLst>
          </p:cNvPr>
          <p:cNvSpPr txBox="1"/>
          <p:nvPr/>
        </p:nvSpPr>
        <p:spPr>
          <a:xfrm rot="883315">
            <a:off x="10127202" y="808171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17" name="TextBox 4116">
            <a:extLst>
              <a:ext uri="{FF2B5EF4-FFF2-40B4-BE49-F238E27FC236}">
                <a16:creationId xmlns:a16="http://schemas.microsoft.com/office/drawing/2014/main" id="{198FCCC4-42B6-143D-A0B2-4C1AC4074938}"/>
              </a:ext>
            </a:extLst>
          </p:cNvPr>
          <p:cNvSpPr txBox="1"/>
          <p:nvPr/>
        </p:nvSpPr>
        <p:spPr>
          <a:xfrm rot="883315">
            <a:off x="10664209" y="8077845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18" name="TextBox 4117">
            <a:extLst>
              <a:ext uri="{FF2B5EF4-FFF2-40B4-BE49-F238E27FC236}">
                <a16:creationId xmlns:a16="http://schemas.microsoft.com/office/drawing/2014/main" id="{4D96AFDB-D428-6539-5DD7-52E700EB0B74}"/>
              </a:ext>
            </a:extLst>
          </p:cNvPr>
          <p:cNvSpPr txBox="1"/>
          <p:nvPr/>
        </p:nvSpPr>
        <p:spPr>
          <a:xfrm rot="20192576">
            <a:off x="9071357" y="772619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MOV</a:t>
            </a:r>
            <a:endParaRPr lang="ko-KR" altLang="en-US" sz="900" dirty="0"/>
          </a:p>
        </p:txBody>
      </p:sp>
      <p:sp>
        <p:nvSpPr>
          <p:cNvPr id="4119" name="TextBox 4118">
            <a:extLst>
              <a:ext uri="{FF2B5EF4-FFF2-40B4-BE49-F238E27FC236}">
                <a16:creationId xmlns:a16="http://schemas.microsoft.com/office/drawing/2014/main" id="{9C14759F-E637-3D74-1CC3-F95566E28D55}"/>
              </a:ext>
            </a:extLst>
          </p:cNvPr>
          <p:cNvSpPr txBox="1"/>
          <p:nvPr/>
        </p:nvSpPr>
        <p:spPr>
          <a:xfrm rot="883315">
            <a:off x="9548873" y="732896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4120" name="TextBox 4119">
            <a:extLst>
              <a:ext uri="{FF2B5EF4-FFF2-40B4-BE49-F238E27FC236}">
                <a16:creationId xmlns:a16="http://schemas.microsoft.com/office/drawing/2014/main" id="{28BA8766-DF75-EAD2-DBF9-85DA316EF13F}"/>
              </a:ext>
            </a:extLst>
          </p:cNvPr>
          <p:cNvSpPr txBox="1"/>
          <p:nvPr/>
        </p:nvSpPr>
        <p:spPr>
          <a:xfrm rot="883315">
            <a:off x="10088192" y="734984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FD014597-1084-9F65-466F-2F5CEB0D0CE9}"/>
              </a:ext>
            </a:extLst>
          </p:cNvPr>
          <p:cNvSpPr txBox="1"/>
          <p:nvPr/>
        </p:nvSpPr>
        <p:spPr>
          <a:xfrm rot="883315">
            <a:off x="10625199" y="7345970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4122" name="TextBox 4121">
            <a:extLst>
              <a:ext uri="{FF2B5EF4-FFF2-40B4-BE49-F238E27FC236}">
                <a16:creationId xmlns:a16="http://schemas.microsoft.com/office/drawing/2014/main" id="{AAD4AA30-F72D-31DC-DF7C-9C26355EE83F}"/>
              </a:ext>
            </a:extLst>
          </p:cNvPr>
          <p:cNvSpPr txBox="1"/>
          <p:nvPr/>
        </p:nvSpPr>
        <p:spPr>
          <a:xfrm rot="20192576">
            <a:off x="8999075" y="7134426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668FF2-D4DE-B281-1887-D81ADC3B16F6}"/>
              </a:ext>
            </a:extLst>
          </p:cNvPr>
          <p:cNvSpPr txBox="1"/>
          <p:nvPr/>
        </p:nvSpPr>
        <p:spPr>
          <a:xfrm rot="1032027">
            <a:off x="8264995" y="507144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F147A-5FCB-2688-7641-426FA1D0B3A6}"/>
              </a:ext>
            </a:extLst>
          </p:cNvPr>
          <p:cNvSpPr txBox="1"/>
          <p:nvPr/>
        </p:nvSpPr>
        <p:spPr>
          <a:xfrm rot="19303447">
            <a:off x="8945112" y="5126438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/>
              <a:t>hhmmss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D0526-CE7B-A6C8-3B7D-136E62A7728F}"/>
              </a:ext>
            </a:extLst>
          </p:cNvPr>
          <p:cNvSpPr txBox="1"/>
          <p:nvPr/>
        </p:nvSpPr>
        <p:spPr>
          <a:xfrm rot="19154735">
            <a:off x="9571297" y="536377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113050</a:t>
            </a:r>
            <a:endParaRPr lang="ko-KR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2AFB-13E4-3E8F-B8E4-E4EFA287E257}"/>
              </a:ext>
            </a:extLst>
          </p:cNvPr>
          <p:cNvSpPr txBox="1"/>
          <p:nvPr/>
        </p:nvSpPr>
        <p:spPr>
          <a:xfrm rot="19154735">
            <a:off x="9873854" y="5358368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113150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5D9FD-4846-B2E9-0172-EF1463F6934C}"/>
              </a:ext>
            </a:extLst>
          </p:cNvPr>
          <p:cNvSpPr txBox="1"/>
          <p:nvPr/>
        </p:nvSpPr>
        <p:spPr>
          <a:xfrm rot="19154735">
            <a:off x="10136945" y="5429254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113250</a:t>
            </a:r>
            <a:endParaRPr lang="ko-KR" altLang="en-US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7524D-8A29-9E3B-550B-4A8AD5CEF12A}"/>
              </a:ext>
            </a:extLst>
          </p:cNvPr>
          <p:cNvSpPr txBox="1"/>
          <p:nvPr/>
        </p:nvSpPr>
        <p:spPr>
          <a:xfrm rot="1032027">
            <a:off x="11186244" y="5105105"/>
            <a:ext cx="7455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index</a:t>
            </a:r>
            <a:endParaRPr lang="ko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44973-930D-80D0-0B91-CBBEA3D5495E}"/>
              </a:ext>
            </a:extLst>
          </p:cNvPr>
          <p:cNvSpPr txBox="1"/>
          <p:nvPr/>
        </p:nvSpPr>
        <p:spPr>
          <a:xfrm>
            <a:off x="10557556" y="4027882"/>
            <a:ext cx="6102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/>
              <a:t> MIH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EF2AC-8F1C-2E74-B677-468F378606DF}"/>
              </a:ext>
            </a:extLst>
          </p:cNvPr>
          <p:cNvSpPr txBox="1"/>
          <p:nvPr/>
        </p:nvSpPr>
        <p:spPr>
          <a:xfrm>
            <a:off x="9968354" y="4006173"/>
            <a:ext cx="8997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23-07-01</a:t>
            </a:r>
            <a:endParaRPr lang="ko-KR" altLang="en-US" sz="1100" b="1" dirty="0"/>
          </a:p>
        </p:txBody>
      </p:sp>
      <p:pic>
        <p:nvPicPr>
          <p:cNvPr id="19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13C0B525-7A2E-C684-610D-E2B50F3C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80" y="5013319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EE8EE39-2B46-E52B-F5D7-164FA3F55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513" y="4737430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3C1DBE03-FF24-F345-60B4-681FAFD5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88" y="7636718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mpleted Grunge Retro Isolated Stamp Stock Illustration - Download Image  Now - Finishing, Rubber Stamp, Postage Stamp">
            <a:extLst>
              <a:ext uri="{FF2B5EF4-FFF2-40B4-BE49-F238E27FC236}">
                <a16:creationId xmlns:a16="http://schemas.microsoft.com/office/drawing/2014/main" id="{808A3A0C-C23B-8878-8B82-C8327ADD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065" r="94935">
                        <a14:foregroundMark x1="10621" y1="72245" x2="9641" y2="61224"/>
                        <a14:foregroundMark x1="9641" y1="61224" x2="83824" y2="33469"/>
                        <a14:foregroundMark x1="83824" y1="33469" x2="88562" y2="45510"/>
                        <a14:foregroundMark x1="88562" y1="45510" x2="85131" y2="48367"/>
                        <a14:foregroundMark x1="95098" y1="45918" x2="95098" y2="45918"/>
                        <a14:foregroundMark x1="5065" y1="54082" x2="5065" y2="5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53" y="7556414"/>
            <a:ext cx="1095375" cy="87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4CFC4C6D-AF56-FC8A-9A28-DFDB53C5C43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8" r="37066" b="73562"/>
          <a:stretch/>
        </p:blipFill>
        <p:spPr>
          <a:xfrm>
            <a:off x="-4043853" y="1782782"/>
            <a:ext cx="3162449" cy="1790497"/>
          </a:xfrm>
          <a:prstGeom prst="rect">
            <a:avLst/>
          </a:prstGeom>
        </p:spPr>
      </p:pic>
      <p:pic>
        <p:nvPicPr>
          <p:cNvPr id="4108" name="그림 4107">
            <a:extLst>
              <a:ext uri="{FF2B5EF4-FFF2-40B4-BE49-F238E27FC236}">
                <a16:creationId xmlns:a16="http://schemas.microsoft.com/office/drawing/2014/main" id="{493B9CA9-7344-BA54-E72C-732C5BFE6D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1451" y="-880491"/>
            <a:ext cx="3991532" cy="1371791"/>
          </a:xfrm>
          <a:prstGeom prst="rect">
            <a:avLst/>
          </a:prstGeom>
        </p:spPr>
      </p:pic>
      <p:pic>
        <p:nvPicPr>
          <p:cNvPr id="4112" name="그림 4111">
            <a:extLst>
              <a:ext uri="{FF2B5EF4-FFF2-40B4-BE49-F238E27FC236}">
                <a16:creationId xmlns:a16="http://schemas.microsoft.com/office/drawing/2014/main" id="{CAD3A149-BDBB-F75A-8547-FC614DD597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0360" y="-528676"/>
            <a:ext cx="2229161" cy="1009791"/>
          </a:xfrm>
          <a:prstGeom prst="rect">
            <a:avLst/>
          </a:prstGeom>
        </p:spPr>
      </p:pic>
      <p:pic>
        <p:nvPicPr>
          <p:cNvPr id="4123" name="그림 4122">
            <a:extLst>
              <a:ext uri="{FF2B5EF4-FFF2-40B4-BE49-F238E27FC236}">
                <a16:creationId xmlns:a16="http://schemas.microsoft.com/office/drawing/2014/main" id="{533431AE-B46A-DAF3-CD99-4499862F68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9589" y="6197373"/>
            <a:ext cx="3545511" cy="1607498"/>
          </a:xfrm>
          <a:prstGeom prst="rect">
            <a:avLst/>
          </a:prstGeom>
        </p:spPr>
      </p:pic>
      <p:pic>
        <p:nvPicPr>
          <p:cNvPr id="4125" name="그림 4124">
            <a:extLst>
              <a:ext uri="{FF2B5EF4-FFF2-40B4-BE49-F238E27FC236}">
                <a16:creationId xmlns:a16="http://schemas.microsoft.com/office/drawing/2014/main" id="{326D86F7-315F-0D67-D430-16A4875EF5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131999" y="4027882"/>
            <a:ext cx="4210638" cy="4191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15D42B-BE64-8C1E-D648-DA92127D4AAF}"/>
              </a:ext>
            </a:extLst>
          </p:cNvPr>
          <p:cNvSpPr txBox="1"/>
          <p:nvPr/>
        </p:nvSpPr>
        <p:spPr>
          <a:xfrm>
            <a:off x="-4774970" y="-307777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Multi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several tdms channel data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479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E53129-91FC-A921-04A0-A42536FD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1" y="180689"/>
            <a:ext cx="2133898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05CF6-D02A-CD10-7B9E-6ED233FE739E}"/>
              </a:ext>
            </a:extLst>
          </p:cNvPr>
          <p:cNvSpPr txBox="1"/>
          <p:nvPr/>
        </p:nvSpPr>
        <p:spPr>
          <a:xfrm>
            <a:off x="133201" y="-127092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파일구조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855D3C-C2FE-8685-7DD3-2F0BEDB2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92382"/>
              </p:ext>
            </p:extLst>
          </p:nvPr>
        </p:nvGraphicFramePr>
        <p:xfrm>
          <a:off x="133201" y="4708608"/>
          <a:ext cx="12049126" cy="2149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185">
                  <a:extLst>
                    <a:ext uri="{9D8B030D-6E8A-4147-A177-3AD203B41FA5}">
                      <a16:colId xmlns:a16="http://schemas.microsoft.com/office/drawing/2014/main" val="1444036233"/>
                    </a:ext>
                  </a:extLst>
                </a:gridCol>
                <a:gridCol w="508121">
                  <a:extLst>
                    <a:ext uri="{9D8B030D-6E8A-4147-A177-3AD203B41FA5}">
                      <a16:colId xmlns:a16="http://schemas.microsoft.com/office/drawing/2014/main" val="3419644175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1031543865"/>
                    </a:ext>
                  </a:extLst>
                </a:gridCol>
                <a:gridCol w="566429">
                  <a:extLst>
                    <a:ext uri="{9D8B030D-6E8A-4147-A177-3AD203B41FA5}">
                      <a16:colId xmlns:a16="http://schemas.microsoft.com/office/drawing/2014/main" val="1178217725"/>
                    </a:ext>
                  </a:extLst>
                </a:gridCol>
                <a:gridCol w="516451">
                  <a:extLst>
                    <a:ext uri="{9D8B030D-6E8A-4147-A177-3AD203B41FA5}">
                      <a16:colId xmlns:a16="http://schemas.microsoft.com/office/drawing/2014/main" val="2139579287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2515878535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4072464095"/>
                    </a:ext>
                  </a:extLst>
                </a:gridCol>
                <a:gridCol w="1842979">
                  <a:extLst>
                    <a:ext uri="{9D8B030D-6E8A-4147-A177-3AD203B41FA5}">
                      <a16:colId xmlns:a16="http://schemas.microsoft.com/office/drawing/2014/main" val="3355306501"/>
                    </a:ext>
                  </a:extLst>
                </a:gridCol>
                <a:gridCol w="949602">
                  <a:extLst>
                    <a:ext uri="{9D8B030D-6E8A-4147-A177-3AD203B41FA5}">
                      <a16:colId xmlns:a16="http://schemas.microsoft.com/office/drawing/2014/main" val="3285094884"/>
                    </a:ext>
                  </a:extLst>
                </a:gridCol>
                <a:gridCol w="693459">
                  <a:extLst>
                    <a:ext uri="{9D8B030D-6E8A-4147-A177-3AD203B41FA5}">
                      <a16:colId xmlns:a16="http://schemas.microsoft.com/office/drawing/2014/main" val="3344784487"/>
                    </a:ext>
                  </a:extLst>
                </a:gridCol>
                <a:gridCol w="593502">
                  <a:extLst>
                    <a:ext uri="{9D8B030D-6E8A-4147-A177-3AD203B41FA5}">
                      <a16:colId xmlns:a16="http://schemas.microsoft.com/office/drawing/2014/main" val="3146976838"/>
                    </a:ext>
                  </a:extLst>
                </a:gridCol>
                <a:gridCol w="724697">
                  <a:extLst>
                    <a:ext uri="{9D8B030D-6E8A-4147-A177-3AD203B41FA5}">
                      <a16:colId xmlns:a16="http://schemas.microsoft.com/office/drawing/2014/main" val="2419660267"/>
                    </a:ext>
                  </a:extLst>
                </a:gridCol>
                <a:gridCol w="1349437">
                  <a:extLst>
                    <a:ext uri="{9D8B030D-6E8A-4147-A177-3AD203B41FA5}">
                      <a16:colId xmlns:a16="http://schemas.microsoft.com/office/drawing/2014/main" val="10727979"/>
                    </a:ext>
                  </a:extLst>
                </a:gridCol>
                <a:gridCol w="574758">
                  <a:extLst>
                    <a:ext uri="{9D8B030D-6E8A-4147-A177-3AD203B41FA5}">
                      <a16:colId xmlns:a16="http://schemas.microsoft.com/office/drawing/2014/main" val="4081129761"/>
                    </a:ext>
                  </a:extLst>
                </a:gridCol>
              </a:tblGrid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Root 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Title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Author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Date/Time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Groups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545868888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112750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482333844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223777274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Group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Channels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631459573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제목없음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246638268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221855443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제목없음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60147219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Channel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Unit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Length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Minimum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Maximum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NI_ChannelName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NI_UnitDescription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wf_increment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wf_samples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wf_start_offset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wf_start_time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Start Index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2993027903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92942377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857346480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729966899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074_Turbine-Generator_Turbine_TOV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431856845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074_Turbine-Generator_Generator_GIH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074_Turbine-Generator_Generator_GIH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3885361306"/>
                  </a:ext>
                </a:extLst>
              </a:tr>
              <a:tr h="153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074_Turbine-Generator_Generator_GIV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DT_FLOAT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074_Turbine-Generator_Generator_GIV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0.000078125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12800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2024-05-17 11:27:50.822 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8" marR="5458" marT="5458" marB="0" anchor="ctr"/>
                </a:tc>
                <a:extLst>
                  <a:ext uri="{0D108BD9-81ED-4DB2-BD59-A6C34878D82A}">
                    <a16:rowId xmlns:a16="http://schemas.microsoft.com/office/drawing/2014/main" val="1758533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DC358F-BB56-3AD3-D361-1DAF7CDA3362}"/>
              </a:ext>
            </a:extLst>
          </p:cNvPr>
          <p:cNvSpPr txBox="1"/>
          <p:nvPr/>
        </p:nvSpPr>
        <p:spPr>
          <a:xfrm>
            <a:off x="180529" y="437239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Tdms </a:t>
            </a:r>
            <a:r>
              <a:rPr lang="ko-KR" altLang="en-US" sz="1400" b="1" dirty="0"/>
              <a:t>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2FD71C-1693-7857-9EF9-9F75FC7C1A30}"/>
              </a:ext>
            </a:extLst>
          </p:cNvPr>
          <p:cNvSpPr/>
          <p:nvPr/>
        </p:nvSpPr>
        <p:spPr>
          <a:xfrm>
            <a:off x="7200900" y="5676900"/>
            <a:ext cx="1104900" cy="1419225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212E176-F998-7214-1B19-1134F2451ECB}"/>
              </a:ext>
            </a:extLst>
          </p:cNvPr>
          <p:cNvCxnSpPr>
            <a:cxnSpLocks/>
            <a:stCxn id="14" idx="1"/>
            <a:endCxn id="9" idx="0"/>
          </p:cNvCxnSpPr>
          <p:nvPr/>
        </p:nvCxnSpPr>
        <p:spPr>
          <a:xfrm rot="10800000" flipH="1" flipV="1">
            <a:off x="5443462" y="3419796"/>
            <a:ext cx="2309888" cy="2257103"/>
          </a:xfrm>
          <a:prstGeom prst="bentConnector4">
            <a:avLst>
              <a:gd name="adj1" fmla="val -9897"/>
              <a:gd name="adj2" fmla="val 586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7C01D-2DBC-16FE-A696-DFDC0BD62CAA}"/>
                  </a:ext>
                </a:extLst>
              </p:cNvPr>
              <p:cNvSpPr txBox="1"/>
              <p:nvPr/>
            </p:nvSpPr>
            <p:spPr>
              <a:xfrm>
                <a:off x="5443462" y="3031389"/>
                <a:ext cx="3710063" cy="776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Acc (</a:t>
                </a:r>
                <a:r>
                  <a:rPr lang="ko-KR" altLang="en-US" sz="1400" b="1" dirty="0"/>
                  <a:t>가속도</a:t>
                </a:r>
                <a:r>
                  <a:rPr lang="en-US" altLang="ko-KR" sz="1400" b="1" dirty="0"/>
                  <a:t>)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1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b="1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	</a:t>
                </a:r>
              </a:p>
              <a:p>
                <a:r>
                  <a:rPr lang="en-US" altLang="ko-KR" sz="1400" b="1" dirty="0"/>
                  <a:t>Vel (</a:t>
                </a:r>
                <a:r>
                  <a:rPr lang="ko-KR" altLang="en-US" sz="1400" b="1" dirty="0"/>
                  <a:t>속도</a:t>
                </a:r>
                <a:r>
                  <a:rPr lang="en-US" altLang="ko-KR" sz="1400" b="1" dirty="0"/>
                  <a:t>)		mm/s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sz="1400" b="1" dirty="0"/>
                  <a:t>mm/s </a:t>
                </a:r>
              </a:p>
              <a:p>
                <a:r>
                  <a:rPr lang="en-US" altLang="ko-KR" sz="1400" b="1" dirty="0" err="1"/>
                  <a:t>Misp</a:t>
                </a:r>
                <a:r>
                  <a:rPr lang="en-US" altLang="ko-KR" sz="1400" b="1" dirty="0"/>
                  <a:t> (</a:t>
                </a:r>
                <a:r>
                  <a:rPr lang="ko-KR" altLang="en-US" sz="1400" b="1" dirty="0"/>
                  <a:t>변위</a:t>
                </a:r>
                <a:r>
                  <a:rPr lang="en-US" altLang="ko-KR" sz="1400" b="1" dirty="0"/>
                  <a:t>)	mm	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400" b="1" dirty="0"/>
                  <a:t>m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7C01D-2DBC-16FE-A696-DFDC0BD6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62" y="3031389"/>
                <a:ext cx="3710063" cy="776816"/>
              </a:xfrm>
              <a:prstGeom prst="rect">
                <a:avLst/>
              </a:prstGeom>
              <a:blipFill>
                <a:blip r:embed="rId3"/>
                <a:stretch>
                  <a:fillRect l="-493" t="-22656" b="-476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873758-84D5-8076-2739-155E2DC2899B}"/>
              </a:ext>
            </a:extLst>
          </p:cNvPr>
          <p:cNvSpPr txBox="1"/>
          <p:nvPr/>
        </p:nvSpPr>
        <p:spPr>
          <a:xfrm>
            <a:off x="6933902" y="2723612"/>
            <a:ext cx="1062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센서단위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2B269-D83B-3A51-226C-8EF61CB4E4A8}"/>
              </a:ext>
            </a:extLst>
          </p:cNvPr>
          <p:cNvSpPr txBox="1"/>
          <p:nvPr/>
        </p:nvSpPr>
        <p:spPr>
          <a:xfrm>
            <a:off x="8305800" y="2723612"/>
            <a:ext cx="1062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/>
              <a:t>볼때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7395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F0630-C0C4-6421-52C2-26A1228E0733}"/>
              </a:ext>
            </a:extLst>
          </p:cNvPr>
          <p:cNvSpPr txBox="1"/>
          <p:nvPr/>
        </p:nvSpPr>
        <p:spPr>
          <a:xfrm>
            <a:off x="3562349" y="991526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Time domain – wave form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C496-A9C5-3BDD-63FF-191A48198752}"/>
              </a:ext>
            </a:extLst>
          </p:cNvPr>
          <p:cNvSpPr txBox="1"/>
          <p:nvPr/>
        </p:nvSpPr>
        <p:spPr>
          <a:xfrm>
            <a:off x="4024310" y="3598491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spectrum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F99D2-8A06-C619-BB7F-1BB85D2429DA}"/>
              </a:ext>
            </a:extLst>
          </p:cNvPr>
          <p:cNvSpPr txBox="1"/>
          <p:nvPr/>
        </p:nvSpPr>
        <p:spPr>
          <a:xfrm>
            <a:off x="8905874" y="124751"/>
            <a:ext cx="279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spectrogram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D9E56-080E-CF57-B0CC-286FD614B632}"/>
              </a:ext>
            </a:extLst>
          </p:cNvPr>
          <p:cNvSpPr txBox="1"/>
          <p:nvPr/>
        </p:nvSpPr>
        <p:spPr>
          <a:xfrm>
            <a:off x="4181473" y="5583132"/>
            <a:ext cx="1552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overall</a:t>
            </a:r>
            <a:endParaRPr lang="ko-KR" altLang="en-US" sz="1400" b="1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5E787-3A2E-B647-3862-22AA73F0A40F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3562348" y="1145414"/>
            <a:ext cx="461961" cy="2606965"/>
          </a:xfrm>
          <a:prstGeom prst="bentConnector3">
            <a:avLst>
              <a:gd name="adj1" fmla="val -49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F37E47B-EDC7-F6DB-4877-D1E8732DEA5C}"/>
              </a:ext>
            </a:extLst>
          </p:cNvPr>
          <p:cNvCxnSpPr>
            <a:cxnSpLocks/>
            <a:stCxn id="3" idx="1"/>
            <a:endCxn id="6" idx="1"/>
          </p:cNvCxnSpPr>
          <p:nvPr/>
        </p:nvCxnSpPr>
        <p:spPr>
          <a:xfrm rot="10800000" flipH="1" flipV="1">
            <a:off x="4024309" y="3752379"/>
            <a:ext cx="157163" cy="1984641"/>
          </a:xfrm>
          <a:prstGeom prst="bentConnector3">
            <a:avLst>
              <a:gd name="adj1" fmla="val -4424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82BCDC-092D-A87F-3F13-087674314892}"/>
              </a:ext>
            </a:extLst>
          </p:cNvPr>
          <p:cNvSpPr txBox="1"/>
          <p:nvPr/>
        </p:nvSpPr>
        <p:spPr>
          <a:xfrm>
            <a:off x="2755100" y="1777685"/>
            <a:ext cx="645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적분</a:t>
            </a:r>
            <a:endParaRPr lang="en-US" altLang="ko-KR" sz="1400" b="1" dirty="0"/>
          </a:p>
          <a:p>
            <a:pPr algn="ctr"/>
            <a:r>
              <a:rPr lang="en-US" altLang="ko-KR" sz="1400" b="1" dirty="0" err="1"/>
              <a:t>fft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AE9237-A928-3DE3-B92C-DE090DDC786D}"/>
              </a:ext>
            </a:extLst>
          </p:cNvPr>
          <p:cNvSpPr txBox="1"/>
          <p:nvPr/>
        </p:nvSpPr>
        <p:spPr>
          <a:xfrm>
            <a:off x="2321717" y="4453256"/>
            <a:ext cx="757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ko-KR" sz="800" b="1" dirty="0"/>
              <a:t> lambda x : np.sum(x ** 2, axis=-1) ** 0.5</a:t>
            </a:r>
            <a:endParaRPr lang="ko-KR" altLang="en-US" sz="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6F4802-7121-9776-3AA7-E6F7C25AD664}"/>
              </a:ext>
            </a:extLst>
          </p:cNvPr>
          <p:cNvSpPr txBox="1"/>
          <p:nvPr/>
        </p:nvSpPr>
        <p:spPr>
          <a:xfrm>
            <a:off x="2278849" y="4145478"/>
            <a:ext cx="18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/>
              <a:t>제곱합</a:t>
            </a:r>
            <a:r>
              <a:rPr lang="ko-KR" altLang="en-US" sz="1400" b="1" dirty="0"/>
              <a:t> 루트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37FE57-FA4D-83F4-DAD4-EB3F3FFE1961}"/>
              </a:ext>
            </a:extLst>
          </p:cNvPr>
          <p:cNvCxnSpPr>
            <a:cxnSpLocks/>
          </p:cNvCxnSpPr>
          <p:nvPr/>
        </p:nvCxnSpPr>
        <p:spPr>
          <a:xfrm>
            <a:off x="4179086" y="1562999"/>
            <a:ext cx="0" cy="1266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BAE1D6D-4B91-8658-BE9F-CCA822FA7D38}"/>
              </a:ext>
            </a:extLst>
          </p:cNvPr>
          <p:cNvCxnSpPr>
            <a:cxnSpLocks/>
          </p:cNvCxnSpPr>
          <p:nvPr/>
        </p:nvCxnSpPr>
        <p:spPr>
          <a:xfrm>
            <a:off x="4179086" y="2829824"/>
            <a:ext cx="211217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7FBC1C-0661-66DF-F87E-B491C5A2E37C}"/>
              </a:ext>
            </a:extLst>
          </p:cNvPr>
          <p:cNvSpPr txBox="1"/>
          <p:nvPr/>
        </p:nvSpPr>
        <p:spPr>
          <a:xfrm>
            <a:off x="4461270" y="2885133"/>
            <a:ext cx="18919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Time (1</a:t>
            </a:r>
            <a:r>
              <a:rPr lang="ko-KR" altLang="en-US" sz="1000" dirty="0"/>
              <a:t>초</a:t>
            </a:r>
            <a:r>
              <a:rPr lang="en-US" altLang="ko-KR" sz="1000" dirty="0"/>
              <a:t>/12800)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AF13F8-5085-D3F5-453D-2C7FCD300B59}"/>
                  </a:ext>
                </a:extLst>
              </p:cNvPr>
              <p:cNvSpPr txBox="1"/>
              <p:nvPr/>
            </p:nvSpPr>
            <p:spPr>
              <a:xfrm>
                <a:off x="3562347" y="2036615"/>
                <a:ext cx="69056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dirty="0"/>
                  <a:t>mm/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0AF13F8-5085-D3F5-453D-2C7FCD300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47" y="2036615"/>
                <a:ext cx="690565" cy="246221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8" name="TextBox 1037">
            <a:extLst>
              <a:ext uri="{FF2B5EF4-FFF2-40B4-BE49-F238E27FC236}">
                <a16:creationId xmlns:a16="http://schemas.microsoft.com/office/drawing/2014/main" id="{DF53DE74-C0D8-65CB-661B-73E1EF2EF05E}"/>
              </a:ext>
            </a:extLst>
          </p:cNvPr>
          <p:cNvSpPr txBox="1"/>
          <p:nvPr/>
        </p:nvSpPr>
        <p:spPr>
          <a:xfrm>
            <a:off x="3400426" y="2236670"/>
            <a:ext cx="781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/>
              <a:t>Amplitute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진폭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7D7CFC4-BEE2-D66C-0957-7768139BCE7A}"/>
              </a:ext>
            </a:extLst>
          </p:cNvPr>
          <p:cNvSpPr txBox="1"/>
          <p:nvPr/>
        </p:nvSpPr>
        <p:spPr>
          <a:xfrm>
            <a:off x="5235173" y="5583132"/>
            <a:ext cx="845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mm</a:t>
            </a:r>
            <a:r>
              <a:rPr lang="en-US" altLang="ko-KR" sz="800" b="1" dirty="0"/>
              <a:t>/s rms</a:t>
            </a:r>
          </a:p>
          <a:p>
            <a:pPr algn="ctr"/>
            <a:r>
              <a:rPr lang="en-US" altLang="ko-KR" sz="800" b="1" dirty="0"/>
              <a:t>inch/s rms</a:t>
            </a:r>
            <a:endParaRPr lang="ko-KR" altLang="en-US" sz="800" b="1" dirty="0"/>
          </a:p>
        </p:txBody>
      </p:sp>
      <p:cxnSp>
        <p:nvCxnSpPr>
          <p:cNvPr id="1042" name="직선 연결선 1041">
            <a:extLst>
              <a:ext uri="{FF2B5EF4-FFF2-40B4-BE49-F238E27FC236}">
                <a16:creationId xmlns:a16="http://schemas.microsoft.com/office/drawing/2014/main" id="{3684DE8B-A6CB-59BD-555C-7EB4AC77E504}"/>
              </a:ext>
            </a:extLst>
          </p:cNvPr>
          <p:cNvCxnSpPr>
            <a:cxnSpLocks/>
          </p:cNvCxnSpPr>
          <p:nvPr/>
        </p:nvCxnSpPr>
        <p:spPr>
          <a:xfrm>
            <a:off x="4214809" y="4020628"/>
            <a:ext cx="0" cy="126682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396C92F8-F262-FBE7-5E17-39A26CA4C68B}"/>
              </a:ext>
            </a:extLst>
          </p:cNvPr>
          <p:cNvCxnSpPr>
            <a:cxnSpLocks/>
          </p:cNvCxnSpPr>
          <p:nvPr/>
        </p:nvCxnSpPr>
        <p:spPr>
          <a:xfrm>
            <a:off x="4214809" y="5287453"/>
            <a:ext cx="211217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A5E22CEB-6A3F-DD6E-3848-58F9FCCE5306}"/>
              </a:ext>
            </a:extLst>
          </p:cNvPr>
          <p:cNvSpPr txBox="1"/>
          <p:nvPr/>
        </p:nvSpPr>
        <p:spPr>
          <a:xfrm>
            <a:off x="4872041" y="5304512"/>
            <a:ext cx="1019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Hz (0,6400)</a:t>
            </a:r>
            <a:endParaRPr lang="ko-KR" altLang="en-US" sz="1000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C1E7E03-718C-6E54-9E71-845A24DC7D3B}"/>
              </a:ext>
            </a:extLst>
          </p:cNvPr>
          <p:cNvSpPr txBox="1"/>
          <p:nvPr/>
        </p:nvSpPr>
        <p:spPr>
          <a:xfrm>
            <a:off x="3598070" y="4494244"/>
            <a:ext cx="6905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mm/s</a:t>
            </a:r>
            <a:endParaRPr lang="ko-KR" altLang="en-US" sz="10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4B50BE0E-0A4D-1FBA-EAA1-967DE6ACE4E9}"/>
              </a:ext>
            </a:extLst>
          </p:cNvPr>
          <p:cNvSpPr txBox="1"/>
          <p:nvPr/>
        </p:nvSpPr>
        <p:spPr>
          <a:xfrm>
            <a:off x="3436149" y="4694299"/>
            <a:ext cx="781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/>
              <a:t>Amplitute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진폭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1051" name="그림 1050">
            <a:extLst>
              <a:ext uri="{FF2B5EF4-FFF2-40B4-BE49-F238E27FC236}">
                <a16:creationId xmlns:a16="http://schemas.microsoft.com/office/drawing/2014/main" id="{E35EC6E5-9D70-2552-A239-2C5FD80DC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3" t="8551" r="1226" b="4585"/>
          <a:stretch/>
        </p:blipFill>
        <p:spPr>
          <a:xfrm>
            <a:off x="4205289" y="4033931"/>
            <a:ext cx="2299385" cy="1221120"/>
          </a:xfrm>
          <a:prstGeom prst="rect">
            <a:avLst/>
          </a:prstGeom>
        </p:spPr>
      </p:pic>
      <p:pic>
        <p:nvPicPr>
          <p:cNvPr id="1053" name="그림 1052">
            <a:extLst>
              <a:ext uri="{FF2B5EF4-FFF2-40B4-BE49-F238E27FC236}">
                <a16:creationId xmlns:a16="http://schemas.microsoft.com/office/drawing/2014/main" id="{D5F28F30-476D-4402-FA65-68C31A7C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10" y="1469988"/>
            <a:ext cx="2299386" cy="1327434"/>
          </a:xfrm>
          <a:prstGeom prst="rect">
            <a:avLst/>
          </a:prstGeom>
        </p:spPr>
      </p:pic>
      <p:pic>
        <p:nvPicPr>
          <p:cNvPr id="2053" name="Picture 5" descr="Understanding the Mel Spectrogram">
            <a:extLst>
              <a:ext uri="{FF2B5EF4-FFF2-40B4-BE49-F238E27FC236}">
                <a16:creationId xmlns:a16="http://schemas.microsoft.com/office/drawing/2014/main" id="{9C32BACB-0257-EC16-A88E-4B162F73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73" y="480182"/>
            <a:ext cx="3248451" cy="21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7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3FFD72-FF23-3633-61CC-2F2B24FB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7" y="386207"/>
            <a:ext cx="6592378" cy="4869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3E9D7-959F-4292-61D0-9FE23300A139}"/>
              </a:ext>
            </a:extLst>
          </p:cNvPr>
          <p:cNvSpPr txBox="1"/>
          <p:nvPr/>
        </p:nvSpPr>
        <p:spPr>
          <a:xfrm>
            <a:off x="1708006" y="178111"/>
            <a:ext cx="2790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Meters</a:t>
            </a:r>
            <a:r>
              <a:rPr lang="ko-KR" altLang="en-US" sz="2000" b="1" dirty="0"/>
              <a:t> 파일 </a:t>
            </a:r>
            <a:r>
              <a:rPr lang="en-US" altLang="ko-KR" sz="2000" b="1" dirty="0" err="1"/>
              <a:t>fft</a:t>
            </a:r>
            <a:r>
              <a:rPr lang="ko-KR" altLang="en-US" sz="2000" b="1" dirty="0"/>
              <a:t>후 </a:t>
            </a:r>
            <a:r>
              <a:rPr lang="en-US" altLang="ko-KR" sz="2000" b="1" dirty="0"/>
              <a:t>1.414 </a:t>
            </a:r>
            <a:r>
              <a:rPr lang="ko-KR" altLang="en-US" sz="2000" b="1" dirty="0"/>
              <a:t>곱한 그래프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7E231D-2142-72E9-3822-83FC7EF2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33" y="-6012"/>
            <a:ext cx="5265167" cy="3959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D2445-14AB-E10E-F680-63B79FE06A0F}"/>
              </a:ext>
            </a:extLst>
          </p:cNvPr>
          <p:cNvSpPr txBox="1"/>
          <p:nvPr/>
        </p:nvSpPr>
        <p:spPr>
          <a:xfrm>
            <a:off x="7518401" y="331999"/>
            <a:ext cx="2965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m/s^2</a:t>
            </a:r>
            <a:r>
              <a:rPr lang="ko-KR" altLang="en-US" sz="2000" b="1" dirty="0"/>
              <a:t> 파일 </a:t>
            </a:r>
            <a:r>
              <a:rPr lang="en-US" altLang="ko-KR" sz="2000" b="1" dirty="0" err="1"/>
              <a:t>fft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그래프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089EF83-0522-9610-2E46-547EAF44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78" y="3615787"/>
            <a:ext cx="5039747" cy="37184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36CB36-9A7B-4CBD-D28B-7C2323FC3AC6}"/>
              </a:ext>
            </a:extLst>
          </p:cNvPr>
          <p:cNvSpPr txBox="1"/>
          <p:nvPr/>
        </p:nvSpPr>
        <p:spPr>
          <a:xfrm>
            <a:off x="7518401" y="3753808"/>
            <a:ext cx="29655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m/s^2</a:t>
            </a:r>
            <a:r>
              <a:rPr lang="ko-KR" altLang="en-US" sz="2000" b="1" dirty="0"/>
              <a:t> 파일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속도 변환 후 </a:t>
            </a:r>
            <a:r>
              <a:rPr lang="en-US" altLang="ko-KR" sz="2000" b="1" dirty="0" err="1"/>
              <a:t>fft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27747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EC7CCB-56D3-485D-C0F0-0AE99206B0B7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C09218-BB66-354E-038F-ED068D04B0F4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CE60BDB4-C42B-9EC9-5094-5282544B4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ED965F-3666-16DE-61DD-EAEF389C772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3C40A614-71D4-AB09-A14C-8B174504AF1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91C01A-BC4B-3852-C4D7-6B3C6E8AA42D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3BB75B0-D0DE-0DF2-265E-831A63F04F3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7EA61F30-0164-FC5B-8740-6F049126A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834AE6-F9F8-076D-5311-67F2E27425D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4F899F80-43A9-8162-A977-726AB5B37F2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98FF3A5-E52A-98E1-C131-B778948D6D8D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79576C3-B278-2C5C-C4DB-4476EAA8275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75D275E9-55F5-6558-8001-53C837C426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00C664-88F7-0E28-07F3-DFBCE58A1CE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C80B05C4-675D-86CA-2271-189CE4D462B2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7F57B26-24EE-8C60-6586-3C6ED9404A1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2223FACF-27B5-23D8-4E9E-59C3F49C751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28" name="Picture 2">
                <a:extLst>
                  <a:ext uri="{FF2B5EF4-FFF2-40B4-BE49-F238E27FC236}">
                    <a16:creationId xmlns:a16="http://schemas.microsoft.com/office/drawing/2014/main" id="{9C9C64B8-49A8-8532-2F25-59BDEEE1E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11BEB4C3-2998-A1F4-1166-FDC05F834E2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7" name="연결선: 꺾임 1026">
              <a:extLst>
                <a:ext uri="{FF2B5EF4-FFF2-40B4-BE49-F238E27FC236}">
                  <a16:creationId xmlns:a16="http://schemas.microsoft.com/office/drawing/2014/main" id="{788264A2-1F9D-4E23-857E-478954FDCEF8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overall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Spectrum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>
                <a:latin typeface="Work Sans SemiBold" pitchFamily="2" charset="0"/>
              </a:rPr>
              <a:t>Time </a:t>
            </a:r>
            <a:r>
              <a:rPr lang="en-US" altLang="ko-KR" sz="1100" dirty="0">
                <a:latin typeface="Work Sans SemiBold" pitchFamily="2" charset="0"/>
              </a:rPr>
              <a:t>domain </a:t>
            </a:r>
            <a:endParaRPr lang="ko-KR" altLang="en-US" sz="1100" dirty="0">
              <a:latin typeface="Work Sans SemiBold" pitchFamily="2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857F41C-DEA4-13F4-098A-55DE6C2F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56" y="1250249"/>
            <a:ext cx="9940103" cy="354325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F7FDC49-D700-A93E-48AA-A3F3B54553D4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1100FC-F617-AF64-40A9-1B7D7BB7B142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337CE9-8A8F-A058-724C-D77742D3359A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7C2ADC9-D9AA-78BD-6A38-8955C1E142EB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EC41F-0F1E-66EB-6311-C1B9AD283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549" y="1371943"/>
            <a:ext cx="10670285" cy="31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7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948EB17-869C-CE06-5137-75B25448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0"/>
            <a:ext cx="4829849" cy="5620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45EE80-BAAB-B1BA-F0AC-37A8A0FA9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9"/>
          <a:stretch/>
        </p:blipFill>
        <p:spPr>
          <a:xfrm>
            <a:off x="494532" y="619203"/>
            <a:ext cx="3445932" cy="19302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6DFA7BD-BF28-0E30-1646-23578B432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464" y="639697"/>
            <a:ext cx="2148765" cy="10831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57D202-CDA6-6F32-BEDD-5F5EB3970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163" y="1771420"/>
            <a:ext cx="2443962" cy="7780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C52123-BE05-5FB5-1B8E-FEAA529F5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464" y="1815616"/>
            <a:ext cx="2743699" cy="77614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BFF285-CC01-3672-C486-19BD4520B04B}"/>
              </a:ext>
            </a:extLst>
          </p:cNvPr>
          <p:cNvSpPr/>
          <p:nvPr/>
        </p:nvSpPr>
        <p:spPr>
          <a:xfrm>
            <a:off x="548506" y="1219356"/>
            <a:ext cx="1439044" cy="136370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6A3724-ED34-2373-86CA-E2FF67B7CE7A}"/>
              </a:ext>
            </a:extLst>
          </p:cNvPr>
          <p:cNvSpPr/>
          <p:nvPr/>
        </p:nvSpPr>
        <p:spPr>
          <a:xfrm>
            <a:off x="548506" y="1654629"/>
            <a:ext cx="1439044" cy="136370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EB3A34-E854-82BD-D88D-1046F12CE6AB}"/>
              </a:ext>
            </a:extLst>
          </p:cNvPr>
          <p:cNvSpPr/>
          <p:nvPr/>
        </p:nvSpPr>
        <p:spPr>
          <a:xfrm>
            <a:off x="6770704" y="2407886"/>
            <a:ext cx="905662" cy="92408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DC36C2-0824-75D0-8601-75726AC75781}"/>
              </a:ext>
            </a:extLst>
          </p:cNvPr>
          <p:cNvGrpSpPr/>
          <p:nvPr/>
        </p:nvGrpSpPr>
        <p:grpSpPr>
          <a:xfrm>
            <a:off x="494532" y="2691245"/>
            <a:ext cx="5004568" cy="3751836"/>
            <a:chOff x="100832" y="2691244"/>
            <a:chExt cx="5439444" cy="40778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850AA04-D535-D3EE-44F9-5E8A2187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832" y="2691244"/>
              <a:ext cx="5439444" cy="407785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FAD001F-9BC6-D202-7935-BE00FD016D51}"/>
                </a:ext>
              </a:extLst>
            </p:cNvPr>
            <p:cNvSpPr/>
            <p:nvPr/>
          </p:nvSpPr>
          <p:spPr>
            <a:xfrm>
              <a:off x="170046" y="4521401"/>
              <a:ext cx="2694598" cy="138498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C037DA8-FEF3-ACB8-13A9-D7A247E19FD5}"/>
              </a:ext>
            </a:extLst>
          </p:cNvPr>
          <p:cNvGrpSpPr/>
          <p:nvPr/>
        </p:nvGrpSpPr>
        <p:grpSpPr>
          <a:xfrm>
            <a:off x="5562780" y="2606579"/>
            <a:ext cx="5350582" cy="3806363"/>
            <a:chOff x="5540275" y="2606579"/>
            <a:chExt cx="5815525" cy="413712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73077BE-5895-A4F7-2AB8-91B357F74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0275" y="2606579"/>
              <a:ext cx="5815525" cy="413712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EAE1E9F-B307-3C28-8415-1A57950CC2E6}"/>
                </a:ext>
              </a:extLst>
            </p:cNvPr>
            <p:cNvSpPr/>
            <p:nvPr/>
          </p:nvSpPr>
          <p:spPr>
            <a:xfrm>
              <a:off x="5645049" y="4863146"/>
              <a:ext cx="2177357" cy="138498"/>
            </a:xfrm>
            <a:prstGeom prst="rect">
              <a:avLst/>
            </a:prstGeom>
            <a:solidFill>
              <a:srgbClr val="FFC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683D81B-7CF7-669C-5B82-20CDAB5E4264}"/>
              </a:ext>
            </a:extLst>
          </p:cNvPr>
          <p:cNvGrpSpPr/>
          <p:nvPr/>
        </p:nvGrpSpPr>
        <p:grpSpPr>
          <a:xfrm>
            <a:off x="6169345" y="665222"/>
            <a:ext cx="3365816" cy="1080798"/>
            <a:chOff x="6365712" y="1800799"/>
            <a:chExt cx="3365816" cy="10807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A56A3-139A-3BBE-78EF-6721740BEB8E}"/>
                </a:ext>
              </a:extLst>
            </p:cNvPr>
            <p:cNvSpPr txBox="1"/>
            <p:nvPr/>
          </p:nvSpPr>
          <p:spPr>
            <a:xfrm>
              <a:off x="6475616" y="1800799"/>
              <a:ext cx="12539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200" b="1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toggle</a:t>
              </a:r>
              <a:r>
                <a:rPr lang="ko-KR" altLang="en-US" sz="1200" b="1" i="0" dirty="0">
                  <a:solidFill>
                    <a:srgbClr val="212529"/>
                  </a:solidFill>
                  <a:effectLst/>
                  <a:highlight>
                    <a:srgbClr val="FFFFFF"/>
                  </a:highlight>
                  <a:latin typeface="-apple-system"/>
                </a:rPr>
                <a:t> 단축키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5A0F561-A44E-E219-BEFD-CFC5EBBF4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563"/>
            <a:stretch/>
          </p:blipFill>
          <p:spPr>
            <a:xfrm>
              <a:off x="6365712" y="2073701"/>
              <a:ext cx="3365816" cy="80789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536C15-A7F6-9039-6AD7-9337A1136DCC}"/>
              </a:ext>
            </a:extLst>
          </p:cNvPr>
          <p:cNvSpPr txBox="1"/>
          <p:nvPr/>
        </p:nvSpPr>
        <p:spPr>
          <a:xfrm>
            <a:off x="6288775" y="1251881"/>
            <a:ext cx="603357" cy="461665"/>
          </a:xfrm>
          <a:prstGeom prst="rect">
            <a:avLst/>
          </a:prstGeom>
          <a:solidFill>
            <a:srgbClr val="F8F9FA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블록 펼치기</a:t>
            </a:r>
            <a:endParaRPr lang="en-US" altLang="ko-KR" sz="600" dirty="0"/>
          </a:p>
          <a:p>
            <a:r>
              <a:rPr lang="ko-KR" altLang="en-US" sz="600" dirty="0"/>
              <a:t>블록 접기</a:t>
            </a:r>
            <a:endParaRPr lang="en-US" altLang="ko-KR" sz="600" dirty="0"/>
          </a:p>
          <a:p>
            <a:r>
              <a:rPr lang="ko-KR" altLang="en-US" sz="600" dirty="0"/>
              <a:t>모두 펼치기</a:t>
            </a:r>
            <a:endParaRPr lang="en-US" altLang="ko-KR" sz="600" dirty="0"/>
          </a:p>
          <a:p>
            <a:r>
              <a:rPr lang="ko-KR" altLang="en-US" sz="600" dirty="0"/>
              <a:t>모두 접기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0BD55E-C326-ADA3-C3AE-5C14492AD92D}"/>
              </a:ext>
            </a:extLst>
          </p:cNvPr>
          <p:cNvSpPr txBox="1"/>
          <p:nvPr/>
        </p:nvSpPr>
        <p:spPr>
          <a:xfrm>
            <a:off x="6930045" y="1251881"/>
            <a:ext cx="2536218" cy="461665"/>
          </a:xfrm>
          <a:prstGeom prst="rect">
            <a:avLst/>
          </a:prstGeom>
          <a:solidFill>
            <a:srgbClr val="F8F9FA"/>
          </a:solidFill>
        </p:spPr>
        <p:txBody>
          <a:bodyPr wrap="square">
            <a:spAutoFit/>
          </a:bodyPr>
          <a:lstStyle/>
          <a:p>
            <a:r>
              <a:rPr lang="en-US" altLang="ko-KR" sz="600" dirty="0"/>
              <a:t>Ctrl + Num +</a:t>
            </a:r>
          </a:p>
          <a:p>
            <a:r>
              <a:rPr lang="en-US" altLang="ko-KR" sz="600" dirty="0"/>
              <a:t>Ctrl + Num –</a:t>
            </a:r>
            <a:endParaRPr lang="ko-KR" altLang="en-US" sz="600" dirty="0"/>
          </a:p>
          <a:p>
            <a:r>
              <a:rPr lang="en-US" altLang="ko-KR" sz="600" dirty="0"/>
              <a:t>Ctrl + Shift + Num +</a:t>
            </a:r>
            <a:endParaRPr lang="ko-KR" altLang="en-US" sz="600" dirty="0"/>
          </a:p>
          <a:p>
            <a:r>
              <a:rPr lang="en-US" altLang="ko-KR" sz="600" dirty="0"/>
              <a:t>Ctrl + Shift + Num -</a:t>
            </a:r>
            <a:endParaRPr lang="ko-KR" altLang="en-US" sz="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23E0CE-05AC-C068-0218-6F09B9A90226}"/>
              </a:ext>
            </a:extLst>
          </p:cNvPr>
          <p:cNvSpPr/>
          <p:nvPr/>
        </p:nvSpPr>
        <p:spPr>
          <a:xfrm>
            <a:off x="6317872" y="1292928"/>
            <a:ext cx="1519615" cy="379009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8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8D8F3-BC7C-E52E-258A-A48BBA49BB6B}"/>
              </a:ext>
            </a:extLst>
          </p:cNvPr>
          <p:cNvSpPr txBox="1"/>
          <p:nvPr/>
        </p:nvSpPr>
        <p:spPr>
          <a:xfrm>
            <a:off x="4700588" y="39566"/>
            <a:ext cx="279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추가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C005-73AE-26A0-9FCF-E99A9FABE746}"/>
              </a:ext>
            </a:extLst>
          </p:cNvPr>
          <p:cNvSpPr txBox="1"/>
          <p:nvPr/>
        </p:nvSpPr>
        <p:spPr>
          <a:xfrm>
            <a:off x="1242790" y="758733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UI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10250-27CF-6056-03D4-8F58D0D93667}"/>
              </a:ext>
            </a:extLst>
          </p:cNvPr>
          <p:cNvSpPr txBox="1"/>
          <p:nvPr/>
        </p:nvSpPr>
        <p:spPr>
          <a:xfrm>
            <a:off x="7891388" y="758733"/>
            <a:ext cx="2476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Feature</a:t>
            </a:r>
            <a:endParaRPr lang="ko-KR" altLang="en-US" sz="14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120791-A9C7-F7E1-2222-4AA68B769ADA}"/>
              </a:ext>
            </a:extLst>
          </p:cNvPr>
          <p:cNvCxnSpPr/>
          <p:nvPr/>
        </p:nvCxnSpPr>
        <p:spPr>
          <a:xfrm>
            <a:off x="285601" y="1219200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0875BA-E195-00A8-8566-707F90A9ED74}"/>
              </a:ext>
            </a:extLst>
          </p:cNvPr>
          <p:cNvCxnSpPr>
            <a:cxnSpLocks/>
          </p:cNvCxnSpPr>
          <p:nvPr/>
        </p:nvCxnSpPr>
        <p:spPr>
          <a:xfrm>
            <a:off x="6148313" y="542925"/>
            <a:ext cx="0" cy="6210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FE25F5-D8B1-68C9-6E66-7A22F8FCEC9B}"/>
              </a:ext>
            </a:extLst>
          </p:cNvPr>
          <p:cNvCxnSpPr/>
          <p:nvPr/>
        </p:nvCxnSpPr>
        <p:spPr>
          <a:xfrm>
            <a:off x="285601" y="542925"/>
            <a:ext cx="11363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C4E8DF-CAAC-8615-8F85-93294002596F}"/>
              </a:ext>
            </a:extLst>
          </p:cNvPr>
          <p:cNvSpPr txBox="1"/>
          <p:nvPr/>
        </p:nvSpPr>
        <p:spPr>
          <a:xfrm>
            <a:off x="285601" y="1435007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E2A98-11F8-9EFA-6D1E-A3C0716C0965}"/>
              </a:ext>
            </a:extLst>
          </p:cNvPr>
          <p:cNvSpPr txBox="1"/>
          <p:nvPr/>
        </p:nvSpPr>
        <p:spPr>
          <a:xfrm>
            <a:off x="6505426" y="1435007"/>
            <a:ext cx="3162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단위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5547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ED965F-3666-16DE-61DD-EAEF389C7723}"/>
              </a:ext>
            </a:extLst>
          </p:cNvPr>
          <p:cNvSpPr txBox="1"/>
          <p:nvPr/>
        </p:nvSpPr>
        <p:spPr>
          <a:xfrm>
            <a:off x="-937679" y="1252317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MOV</a:t>
            </a:r>
            <a:endParaRPr lang="ko-KR" altLang="en-US" sz="900" dirty="0">
              <a:latin typeface="Work Sans Medium" pitchFamily="2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C40A614-71D4-AB09-A14C-8B174504AF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1264800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834AE6-F9F8-076D-5311-67F2E27425D8}"/>
              </a:ext>
            </a:extLst>
          </p:cNvPr>
          <p:cNvSpPr txBox="1"/>
          <p:nvPr/>
        </p:nvSpPr>
        <p:spPr>
          <a:xfrm>
            <a:off x="-937679" y="1513460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MIV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F899F80-43A9-8162-A977-726AB5B37F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1525943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00C664-88F7-0E28-07F3-DFBCE58A1CE6}"/>
              </a:ext>
            </a:extLst>
          </p:cNvPr>
          <p:cNvSpPr txBox="1"/>
          <p:nvPr/>
        </p:nvSpPr>
        <p:spPr>
          <a:xfrm>
            <a:off x="-937679" y="1774603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MIH</a:t>
            </a:r>
            <a:endParaRPr lang="ko-KR" altLang="en-US" sz="900" dirty="0">
              <a:latin typeface="Work Sans Medium" pitchFamily="2" charset="0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80B05C4-675D-86CA-2271-189CE4D46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1787086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1BEB4C3-2998-A1F4-1166-FDC05F834E29}"/>
              </a:ext>
            </a:extLst>
          </p:cNvPr>
          <p:cNvSpPr txBox="1"/>
          <p:nvPr/>
        </p:nvSpPr>
        <p:spPr>
          <a:xfrm>
            <a:off x="-937679" y="2035747"/>
            <a:ext cx="4842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Work Sans Medium" pitchFamily="2" charset="0"/>
              </a:rPr>
              <a:t>MOH</a:t>
            </a:r>
            <a:endParaRPr lang="ko-KR" altLang="en-US" sz="900" dirty="0">
              <a:latin typeface="Work Sans Medium" pitchFamily="2" charset="0"/>
            </a:endParaRPr>
          </a:p>
        </p:txBody>
      </p:sp>
      <p:cxnSp>
        <p:nvCxnSpPr>
          <p:cNvPr id="1027" name="연결선: 꺾임 1026">
            <a:extLst>
              <a:ext uri="{FF2B5EF4-FFF2-40B4-BE49-F238E27FC236}">
                <a16:creationId xmlns:a16="http://schemas.microsoft.com/office/drawing/2014/main" id="{788264A2-1F9D-4E23-857E-478954FDCE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7839" y="2048230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Spectrum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Time domain 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2D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3D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37EF5B-1542-F5AE-EB30-AE3BAC8E51CD}"/>
              </a:ext>
            </a:extLst>
          </p:cNvPr>
          <p:cNvGrpSpPr/>
          <p:nvPr/>
        </p:nvGrpSpPr>
        <p:grpSpPr>
          <a:xfrm>
            <a:off x="1256036" y="1483149"/>
            <a:ext cx="9963943" cy="4412665"/>
            <a:chOff x="1555026" y="1511393"/>
            <a:chExt cx="2977582" cy="14032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4810761-5592-0025-2BED-DB45D3552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9657" y="1511393"/>
              <a:ext cx="2622951" cy="12317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F817CC-7B1D-EC6F-FB9A-DA9526A53322}"/>
                </a:ext>
              </a:extLst>
            </p:cNvPr>
            <p:cNvSpPr txBox="1"/>
            <p:nvPr/>
          </p:nvSpPr>
          <p:spPr>
            <a:xfrm rot="883315">
              <a:off x="2143834" y="266290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CFBCE3-3BDE-97C3-6D9A-331F6A68C450}"/>
                </a:ext>
              </a:extLst>
            </p:cNvPr>
            <p:cNvSpPr txBox="1"/>
            <p:nvPr/>
          </p:nvSpPr>
          <p:spPr>
            <a:xfrm rot="883315">
              <a:off x="2683153" y="268378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AF20D5-FE07-14B2-63E2-FAC07E9174FB}"/>
                </a:ext>
              </a:extLst>
            </p:cNvPr>
            <p:cNvSpPr txBox="1"/>
            <p:nvPr/>
          </p:nvSpPr>
          <p:spPr>
            <a:xfrm rot="883315">
              <a:off x="3220160" y="267991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6CF558-0071-86AC-1B91-8F2D0CAD7CF5}"/>
                </a:ext>
              </a:extLst>
            </p:cNvPr>
            <p:cNvSpPr txBox="1"/>
            <p:nvPr/>
          </p:nvSpPr>
          <p:spPr>
            <a:xfrm rot="20192576">
              <a:off x="1627308" y="2328266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MOV</a:t>
              </a:r>
              <a:endParaRPr lang="ko-KR" altLang="en-US" sz="9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AD0298-2DAB-C6C3-F050-4900BA81390E}"/>
                </a:ext>
              </a:extLst>
            </p:cNvPr>
            <p:cNvSpPr txBox="1"/>
            <p:nvPr/>
          </p:nvSpPr>
          <p:spPr>
            <a:xfrm rot="883315">
              <a:off x="2104824" y="193103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E9F738-BDF9-FDE5-55B0-4E33CFB47358}"/>
                </a:ext>
              </a:extLst>
            </p:cNvPr>
            <p:cNvSpPr txBox="1"/>
            <p:nvPr/>
          </p:nvSpPr>
          <p:spPr>
            <a:xfrm rot="883315">
              <a:off x="2644143" y="195191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E39C61-15C2-BD34-627C-6CFEC3149A18}"/>
                </a:ext>
              </a:extLst>
            </p:cNvPr>
            <p:cNvSpPr txBox="1"/>
            <p:nvPr/>
          </p:nvSpPr>
          <p:spPr>
            <a:xfrm rot="883315">
              <a:off x="3181150" y="194804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8E0FE8-E6B1-9A14-B026-D088ED4C3E9B}"/>
                </a:ext>
              </a:extLst>
            </p:cNvPr>
            <p:cNvSpPr txBox="1"/>
            <p:nvPr/>
          </p:nvSpPr>
          <p:spPr>
            <a:xfrm rot="20192576">
              <a:off x="1555026" y="1736496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MIH</a:t>
              </a:r>
              <a:endParaRPr lang="ko-KR" altLang="en-US" sz="900" dirty="0"/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DF0E077-D4CF-DD20-D70C-210A5378086B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A32F180-DF57-9286-52F6-19344213E115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0B29F3F-672B-17B8-C680-96D5218BEDB0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8EAE61-3A24-EDB6-8B08-EB37F92F3557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5CDE713-7216-B249-C4D7-2340844503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-1052632" y="1283855"/>
            <a:ext cx="154166" cy="1584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3B00357-C62A-8439-8FBA-29F9DD6C79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-1052632" y="1543369"/>
            <a:ext cx="154166" cy="15845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B75DB7A-5485-3CBA-F864-4702F7931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-1052632" y="1810120"/>
            <a:ext cx="154166" cy="15845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B0AA835-0DF2-58AC-E967-B71C5E8F58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-1052632" y="2069634"/>
            <a:ext cx="154166" cy="15845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8BB7587-90BC-1568-FB26-D05558266A36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F54F731-D0D4-B0D4-1BDF-40CD46FDFCC9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B5EC8151-11AF-E16B-514E-6B3AD7DCB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9A1050-D95E-33B4-4F89-49093061627B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D54CD5DC-C06D-96C6-C593-399BC6DAF28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4AD56C7-8E8E-E1E7-56F0-0B04D22B1B3C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CEEE104-1657-E4EC-DD10-39F5CEEEBB19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0BDA0514-277D-E2BA-656E-60BD04112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03C12D-379D-A523-E867-55B697FA00E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0FE88A99-F2F0-03A8-965A-5DD5E813DCD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8951E8-3508-73DE-D3EC-FE07067A20AC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48DB5AE-9285-A30D-7323-F38EF992DC57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52" name="Picture 2">
                <a:extLst>
                  <a:ext uri="{FF2B5EF4-FFF2-40B4-BE49-F238E27FC236}">
                    <a16:creationId xmlns:a16="http://schemas.microsoft.com/office/drawing/2014/main" id="{A31AAF77-2AA7-7CE4-CCCC-0744CFA53F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7C3E8F-161D-5A9D-DAB9-ED8EBC27AC7A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C1FE3C31-36A4-32D1-A488-856BC82A1D1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A9A9A4A-B6E4-6DA3-226D-0896E7406C87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A553352-729D-C598-A544-F94DFAF3BD9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57" name="Picture 2">
                <a:extLst>
                  <a:ext uri="{FF2B5EF4-FFF2-40B4-BE49-F238E27FC236}">
                    <a16:creationId xmlns:a16="http://schemas.microsoft.com/office/drawing/2014/main" id="{F84DBA10-1A19-5CB8-E086-3383DB0FF5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F1C37DC-D130-BE71-3918-51A0F8AF3D7B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8971F846-BE95-5027-A7EB-BE478543762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15081416-0BAD-145F-EA2D-AB71D71241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733" y="1334232"/>
            <a:ext cx="9636574" cy="50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6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Spectrum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Time domain 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2D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3D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98B3D7-1355-BDC8-9382-D78A64742DC8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CE652F2-357D-99DC-CF9B-9827CD4A5121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1E1E592-1003-2511-2D84-6179C74636F6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105E8A4-8659-3BA1-8562-0190AE07B74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9FE31D1-C665-D38D-4EE2-06741E733E99}"/>
              </a:ext>
            </a:extLst>
          </p:cNvPr>
          <p:cNvGrpSpPr/>
          <p:nvPr/>
        </p:nvGrpSpPr>
        <p:grpSpPr>
          <a:xfrm>
            <a:off x="3318080" y="1122416"/>
            <a:ext cx="8130971" cy="5476575"/>
            <a:chOff x="5553926" y="2968207"/>
            <a:chExt cx="2545691" cy="17921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CB4B61-4C94-8050-1110-E99A737B7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3574" y="2968207"/>
              <a:ext cx="2484075" cy="178336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E6A0FA-AED7-CADD-8CFF-302DA27A2DC8}"/>
                </a:ext>
              </a:extLst>
            </p:cNvPr>
            <p:cNvSpPr txBox="1"/>
            <p:nvPr/>
          </p:nvSpPr>
          <p:spPr>
            <a:xfrm rot="19303447">
              <a:off x="5553926" y="4154867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err="1"/>
                <a:t>hhmmss</a:t>
              </a:r>
              <a:endParaRPr lang="ko-KR" altLang="en-US" sz="1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327443-ED04-811D-E153-02C7F493BB87}"/>
                </a:ext>
              </a:extLst>
            </p:cNvPr>
            <p:cNvSpPr txBox="1"/>
            <p:nvPr/>
          </p:nvSpPr>
          <p:spPr>
            <a:xfrm rot="19154735">
              <a:off x="5739154" y="434303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FAFDE0-94EF-A6C1-39EE-81E1028C9D6B}"/>
                </a:ext>
              </a:extLst>
            </p:cNvPr>
            <p:cNvSpPr txBox="1"/>
            <p:nvPr/>
          </p:nvSpPr>
          <p:spPr>
            <a:xfrm rot="19154735">
              <a:off x="5967086" y="44588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538335-761F-17D7-8E61-1C634E5543CC}"/>
                </a:ext>
              </a:extLst>
            </p:cNvPr>
            <p:cNvSpPr txBox="1"/>
            <p:nvPr/>
          </p:nvSpPr>
          <p:spPr>
            <a:xfrm rot="19154735">
              <a:off x="6172349" y="452949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AD506F-26D1-3198-8E2C-DC813B290FB5}"/>
                </a:ext>
              </a:extLst>
            </p:cNvPr>
            <p:cNvSpPr txBox="1"/>
            <p:nvPr/>
          </p:nvSpPr>
          <p:spPr>
            <a:xfrm rot="1032027">
              <a:off x="7354101" y="4084364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/>
                <a:t>index</a:t>
              </a:r>
              <a:endParaRPr lang="ko-KR" altLang="en-US" sz="11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D91031-7313-71B0-7463-2C9E8DB3BEDD}"/>
                </a:ext>
              </a:extLst>
            </p:cNvPr>
            <p:cNvSpPr txBox="1"/>
            <p:nvPr/>
          </p:nvSpPr>
          <p:spPr>
            <a:xfrm>
              <a:off x="6725413" y="30071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MIH</a:t>
              </a:r>
              <a:endParaRPr lang="ko-KR" altLang="en-US" sz="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334574-C2C1-E679-A44C-4B22489C256C}"/>
                </a:ext>
              </a:extLst>
            </p:cNvPr>
            <p:cNvSpPr txBox="1"/>
            <p:nvPr/>
          </p:nvSpPr>
          <p:spPr>
            <a:xfrm>
              <a:off x="6136211" y="2985432"/>
              <a:ext cx="8997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/>
                <a:t>23-07-01</a:t>
              </a:r>
              <a:endParaRPr lang="ko-KR" altLang="en-US" sz="11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6AA9D4-2D9C-A16C-D6C9-6818E90B51C9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8B11702-20D4-DE10-B7AA-6291DB08FF0E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A3C64FE6-3031-CACF-0B07-0EF0F1D5A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91A2CB-399B-6996-541F-C04154F5AB6C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862688D9-5EAC-417C-F17C-9BDB8A1ACF9A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72B9AB-788C-FC52-877B-AD22FF5C0ED8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73CD591-CC5B-7E31-5B71-0B1A00DC21ED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2CC80A7F-3365-4185-BE7D-0F265BB93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AB70B9-33A8-BCDE-2061-4C940744A25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656C0313-5656-FF61-D0EA-832EB74C930C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1AA914-EE1B-EA93-BF82-4E67D5CE4D13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51BF2F0-AE2F-3846-6032-AC94D163CBD2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F67E75CD-7965-FDF7-91F2-BAF2A68AA3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E3BFF7-D1B8-11FF-C4F3-0C30897B36EA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8F37DDC-BD67-D600-365D-7DEEA5109C9C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18F7528-42CC-2DA5-73F2-D70BCF146F4A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5A0562C-D379-B99B-F5B9-B7AC74FD07C7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34B54B61-B614-3D3E-637E-00EEC60F91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29413E-0EA0-5133-CDC7-14CC9D27C09A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AE6E4F01-8BDC-A682-E252-912E081C4B7F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4FF96E4-4AA4-875C-8AEA-97EFAE24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142" y="1164774"/>
            <a:ext cx="9864436" cy="479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Spectrum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Time domain </a:t>
            </a:r>
            <a:endParaRPr lang="ko-KR" altLang="en-US" sz="1100" dirty="0"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2D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3D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74EE1F-2A56-B39A-17DA-27694204DF20}"/>
              </a:ext>
            </a:extLst>
          </p:cNvPr>
          <p:cNvGrpSpPr/>
          <p:nvPr/>
        </p:nvGrpSpPr>
        <p:grpSpPr>
          <a:xfrm>
            <a:off x="1196078" y="1511391"/>
            <a:ext cx="10050119" cy="4736545"/>
            <a:chOff x="4678657" y="2743137"/>
            <a:chExt cx="3703165" cy="149988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ADBB523-7848-EA9B-9E0B-630A5C1EE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6803" b="46287"/>
            <a:stretch/>
          </p:blipFill>
          <p:spPr>
            <a:xfrm>
              <a:off x="5056775" y="2806564"/>
              <a:ext cx="3325047" cy="143646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3842DF-4931-9F7D-B9B4-36CFE1A93044}"/>
                </a:ext>
              </a:extLst>
            </p:cNvPr>
            <p:cNvSpPr txBox="1"/>
            <p:nvPr/>
          </p:nvSpPr>
          <p:spPr>
            <a:xfrm rot="883315">
              <a:off x="5362821" y="395873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DC8A0E-7C52-3B4E-FF7B-A752578D384F}"/>
                </a:ext>
              </a:extLst>
            </p:cNvPr>
            <p:cNvSpPr txBox="1"/>
            <p:nvPr/>
          </p:nvSpPr>
          <p:spPr>
            <a:xfrm rot="883315">
              <a:off x="5902140" y="397961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096FE4-0F0F-D8AB-3FC9-419FEB4616CD}"/>
                </a:ext>
              </a:extLst>
            </p:cNvPr>
            <p:cNvSpPr txBox="1"/>
            <p:nvPr/>
          </p:nvSpPr>
          <p:spPr>
            <a:xfrm rot="883315">
              <a:off x="6439147" y="3975745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527B48-8413-27F5-AA5A-01EF7C569CDE}"/>
                </a:ext>
              </a:extLst>
            </p:cNvPr>
            <p:cNvSpPr txBox="1"/>
            <p:nvPr/>
          </p:nvSpPr>
          <p:spPr>
            <a:xfrm rot="883315">
              <a:off x="4738039" y="2982499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B5E0FF-18EE-1263-FCC9-5AD9B0E82EAC}"/>
                </a:ext>
              </a:extLst>
            </p:cNvPr>
            <p:cNvSpPr txBox="1"/>
            <p:nvPr/>
          </p:nvSpPr>
          <p:spPr>
            <a:xfrm rot="883315">
              <a:off x="4678657" y="3707160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2B4C8A-6C9F-E9C1-615F-D246DDD9B6EC}"/>
                </a:ext>
              </a:extLst>
            </p:cNvPr>
            <p:cNvSpPr txBox="1"/>
            <p:nvPr/>
          </p:nvSpPr>
          <p:spPr>
            <a:xfrm>
              <a:off x="5005460" y="2743137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MOV</a:t>
              </a:r>
              <a:endParaRPr lang="ko-KR" altLang="en-US" sz="900" dirty="0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AE0706-14C1-C8DC-B8AB-1B27BFCE3140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5EDBDC5-B25A-8E7D-FA02-91E96412AB45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6CCD88-0FE0-D5FC-423C-2D448EC89619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1962B28-697C-101B-9D9F-34649F204B5C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AEE503-7180-FEE4-4228-D1C52DBC6F11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B83E560-A58F-35A1-0FBE-AC77705AA090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64DE9574-34C8-2950-C4F1-9D0CBFBC7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001381-52E0-8B11-3331-26E181C1988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4D7546E9-5417-C675-B7E6-7B51D37A3B7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42BFE0A-24F9-9BEC-131C-45D3F4F502A5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FAC9A62-0DD3-F478-B93E-8F6983F43BB1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4A90985A-42E6-9A02-BAB4-3C5DA75810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34218A-23AF-8E7C-5D99-698E783F9DA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7607BC4A-6C0C-7460-4792-47DD0D214A40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26A21F7-87B6-0903-7C40-F007B1E019E8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653CC53-75FF-CCF8-B220-DEE98687C23C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56" name="Picture 2">
                <a:extLst>
                  <a:ext uri="{FF2B5EF4-FFF2-40B4-BE49-F238E27FC236}">
                    <a16:creationId xmlns:a16="http://schemas.microsoft.com/office/drawing/2014/main" id="{9610383D-7F55-9456-8721-4D52FF820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036AA2-76A7-C2B9-6122-C5765E55D5E1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6EEC4A5F-5A0A-5703-E9F9-C4157F825E14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EB5C45-C880-8A09-1B60-6AB84A1A85D3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EF101EE-9E74-6381-0ADB-1E5E5CE33C8E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4B3A03B8-D2C4-7DAF-EAB5-D2F645B51B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1837728-48A5-A554-8DAD-0AD3A37FEC2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36F4D1B0-49D2-E87F-F07C-D6EB1290CB4A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57F39505-0EBB-524B-6E34-D95E9E4C6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02" y="1402254"/>
            <a:ext cx="10269175" cy="47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9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9728A2-68FF-A76B-FABC-A53D932B3E41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5101F50-5991-9E88-5398-B19B0ACC4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DD6105-37FA-EE0F-71A9-FCDA5E91CE60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TDMS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97B500-F65F-07F9-8D67-4238D098C8FF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718D508-9EBF-929A-BCBE-15F8B6E0D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7AE03-AA6D-41F2-3AB5-7FC43ECBBAE4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SemiBold" pitchFamily="2" charset="0"/>
                </a:rPr>
                <a:t>2024-01-01</a:t>
              </a:r>
              <a:endParaRPr lang="ko-KR" altLang="en-US" sz="900" dirty="0">
                <a:latin typeface="Work Sans SemiBold" pitchFamily="2" charset="0"/>
              </a:endParaRPr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A74D284-52D3-0C7E-98AC-AF5DC633AFD4}"/>
              </a:ext>
            </a:extLst>
          </p:cNvPr>
          <p:cNvCxnSpPr>
            <a:cxnSpLocks/>
            <a:stCxn id="1026" idx="2"/>
            <a:endCxn id="20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DEFB303-1F66-28EA-AC64-7139824CF271}"/>
              </a:ext>
            </a:extLst>
          </p:cNvPr>
          <p:cNvSpPr/>
          <p:nvPr/>
        </p:nvSpPr>
        <p:spPr>
          <a:xfrm>
            <a:off x="1975777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overall</a:t>
            </a:r>
            <a:endParaRPr lang="ko-KR" altLang="en-US" sz="1100" dirty="0">
              <a:latin typeface="Work Sans SemiBold" pitchFamily="2" charset="0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1B617CB-0CC8-2D9A-6D2C-7A3A7A107787}"/>
              </a:ext>
            </a:extLst>
          </p:cNvPr>
          <p:cNvSpPr/>
          <p:nvPr/>
        </p:nvSpPr>
        <p:spPr>
          <a:xfrm flipH="1">
            <a:off x="4935871" y="688667"/>
            <a:ext cx="1456235" cy="290028"/>
          </a:xfrm>
          <a:custGeom>
            <a:avLst/>
            <a:gdLst>
              <a:gd name="connsiteX0" fmla="*/ 56754 w 1824295"/>
              <a:gd name="connsiteY0" fmla="*/ 0 h 340519"/>
              <a:gd name="connsiteX1" fmla="*/ 1824295 w 1824295"/>
              <a:gd name="connsiteY1" fmla="*/ 0 h 340519"/>
              <a:gd name="connsiteX2" fmla="*/ 1824295 w 1824295"/>
              <a:gd name="connsiteY2" fmla="*/ 340519 h 340519"/>
              <a:gd name="connsiteX3" fmla="*/ 56754 w 1824295"/>
              <a:gd name="connsiteY3" fmla="*/ 340519 h 340519"/>
              <a:gd name="connsiteX4" fmla="*/ 0 w 1824295"/>
              <a:gd name="connsiteY4" fmla="*/ 283765 h 340519"/>
              <a:gd name="connsiteX5" fmla="*/ 0 w 1824295"/>
              <a:gd name="connsiteY5" fmla="*/ 56754 h 340519"/>
              <a:gd name="connsiteX6" fmla="*/ 56754 w 1824295"/>
              <a:gd name="connsiteY6" fmla="*/ 0 h 34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295" h="340519">
                <a:moveTo>
                  <a:pt x="56754" y="0"/>
                </a:moveTo>
                <a:lnTo>
                  <a:pt x="1824295" y="0"/>
                </a:lnTo>
                <a:lnTo>
                  <a:pt x="1824295" y="340519"/>
                </a:lnTo>
                <a:lnTo>
                  <a:pt x="56754" y="340519"/>
                </a:lnTo>
                <a:cubicBezTo>
                  <a:pt x="25410" y="340519"/>
                  <a:pt x="0" y="315109"/>
                  <a:pt x="0" y="283765"/>
                </a:cubicBezTo>
                <a:lnTo>
                  <a:pt x="0" y="56754"/>
                </a:lnTo>
                <a:cubicBezTo>
                  <a:pt x="0" y="25410"/>
                  <a:pt x="25410" y="0"/>
                  <a:pt x="56754" y="0"/>
                </a:cubicBezTo>
                <a:close/>
              </a:path>
            </a:pathLst>
          </a:custGeom>
          <a:solidFill>
            <a:srgbClr val="1976D3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Work Sans SemiBold" pitchFamily="2" charset="0"/>
              </a:rPr>
              <a:t>Spectrum</a:t>
            </a:r>
            <a:endParaRPr lang="ko-KR" altLang="en-US" sz="1100" dirty="0">
              <a:solidFill>
                <a:schemeClr val="bg1"/>
              </a:solidFill>
              <a:latin typeface="Work Sans SemiBold" pitchFamily="2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4D2EAE-0E62-ADC7-08E2-C9CBBF0A41EA}"/>
              </a:ext>
            </a:extLst>
          </p:cNvPr>
          <p:cNvSpPr/>
          <p:nvPr/>
        </p:nvSpPr>
        <p:spPr>
          <a:xfrm>
            <a:off x="3455824" y="688667"/>
            <a:ext cx="1456235" cy="290028"/>
          </a:xfrm>
          <a:prstGeom prst="rect">
            <a:avLst/>
          </a:prstGeom>
          <a:solidFill>
            <a:srgbClr val="BBDEFA"/>
          </a:solidFill>
        </p:spPr>
        <p:txBody>
          <a:bodyPr wrap="square">
            <a:noAutofit/>
          </a:bodyPr>
          <a:lstStyle/>
          <a:p>
            <a:pPr algn="ctr"/>
            <a:r>
              <a:rPr lang="en-US" altLang="ko-KR" sz="1100" dirty="0">
                <a:latin typeface="Work Sans SemiBold" pitchFamily="2" charset="0"/>
              </a:rPr>
              <a:t>Time domain </a:t>
            </a:r>
            <a:endParaRPr lang="ko-KR" altLang="en-US" sz="1100" dirty="0">
              <a:latin typeface="Work Sans SemiBold" pitchFamily="2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7E4C6B-7B03-071F-2728-3C6213283806}"/>
              </a:ext>
            </a:extLst>
          </p:cNvPr>
          <p:cNvGrpSpPr/>
          <p:nvPr/>
        </p:nvGrpSpPr>
        <p:grpSpPr>
          <a:xfrm>
            <a:off x="10744199" y="688667"/>
            <a:ext cx="1278153" cy="290028"/>
            <a:chOff x="1975776" y="688666"/>
            <a:chExt cx="3658115" cy="340519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66FCC8D-D3B3-071C-9F41-1C7E931169B1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2D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18BDB99-310D-3AC4-901D-6979E4B4DB3A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3D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13CB7FB-0C87-C8BE-7B2F-7E3E64DAC0F9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25CBED6-A62C-B1FB-EF56-D8A1A82A8141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Trend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2AD1713-30B0-82DD-7542-3C7265277000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30A0328-3D1A-8234-BD21-3751033606C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7A7013-F504-7CB9-2A71-5253CEDF56D3}"/>
              </a:ext>
            </a:extLst>
          </p:cNvPr>
          <p:cNvGrpSpPr/>
          <p:nvPr/>
        </p:nvGrpSpPr>
        <p:grpSpPr>
          <a:xfrm>
            <a:off x="3318080" y="1122416"/>
            <a:ext cx="8130971" cy="5476575"/>
            <a:chOff x="5553926" y="2968207"/>
            <a:chExt cx="2545691" cy="17921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A725D2-5B93-4AA5-121E-CF548DE3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3574" y="2968207"/>
              <a:ext cx="2484075" cy="17833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9D09C-E351-1D69-DC25-B98ECDBC4003}"/>
                </a:ext>
              </a:extLst>
            </p:cNvPr>
            <p:cNvSpPr txBox="1"/>
            <p:nvPr/>
          </p:nvSpPr>
          <p:spPr>
            <a:xfrm rot="19303447">
              <a:off x="5553926" y="4154867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 err="1"/>
                <a:t>hhmmss</a:t>
              </a:r>
              <a:endParaRPr lang="ko-KR" altLang="en-US" sz="11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E8937B-108B-9CFB-C3BC-86CB5342908E}"/>
                </a:ext>
              </a:extLst>
            </p:cNvPr>
            <p:cNvSpPr txBox="1"/>
            <p:nvPr/>
          </p:nvSpPr>
          <p:spPr>
            <a:xfrm rot="19154735">
              <a:off x="5739154" y="434303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113050</a:t>
              </a:r>
              <a:endParaRPr lang="ko-KR" altLang="en-US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65AB29-BFED-43A1-A955-2FC653B7455A}"/>
                </a:ext>
              </a:extLst>
            </p:cNvPr>
            <p:cNvSpPr txBox="1"/>
            <p:nvPr/>
          </p:nvSpPr>
          <p:spPr>
            <a:xfrm rot="19154735">
              <a:off x="5967086" y="44588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113150</a:t>
              </a:r>
              <a:endParaRPr lang="ko-KR" altLang="en-US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4415E7-109C-8DC8-A041-DD01AE23AB39}"/>
                </a:ext>
              </a:extLst>
            </p:cNvPr>
            <p:cNvSpPr txBox="1"/>
            <p:nvPr/>
          </p:nvSpPr>
          <p:spPr>
            <a:xfrm rot="19154735">
              <a:off x="6172349" y="452949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113250</a:t>
              </a:r>
              <a:endParaRPr lang="ko-KR" alt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7B35D0-6B58-ECF3-2CCC-5027CD59DC48}"/>
                </a:ext>
              </a:extLst>
            </p:cNvPr>
            <p:cNvSpPr txBox="1"/>
            <p:nvPr/>
          </p:nvSpPr>
          <p:spPr>
            <a:xfrm rot="1032027">
              <a:off x="7354101" y="4084364"/>
              <a:ext cx="74551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/>
                <a:t>index</a:t>
              </a:r>
              <a:endParaRPr lang="ko-KR" altLang="en-US" sz="11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07FC54-DCB0-1C48-BC0A-4C965EF1511C}"/>
                </a:ext>
              </a:extLst>
            </p:cNvPr>
            <p:cNvSpPr txBox="1"/>
            <p:nvPr/>
          </p:nvSpPr>
          <p:spPr>
            <a:xfrm>
              <a:off x="6725413" y="3007141"/>
              <a:ext cx="61028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/>
                <a:t> MIH</a:t>
              </a:r>
              <a:endParaRPr lang="ko-KR" altLang="en-US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E2885D-70EF-0D24-BEDF-C499716561E8}"/>
                </a:ext>
              </a:extLst>
            </p:cNvPr>
            <p:cNvSpPr txBox="1"/>
            <p:nvPr/>
          </p:nvSpPr>
          <p:spPr>
            <a:xfrm>
              <a:off x="6136211" y="2985432"/>
              <a:ext cx="8997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/>
                <a:t>23-07-01</a:t>
              </a:r>
              <a:endParaRPr lang="ko-KR" altLang="en-US" sz="1100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71767C-1704-5418-5968-55B52B152629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26663B6-00FA-24D2-AE39-3D6B1BA27EC9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32" name="Picture 2">
                <a:extLst>
                  <a:ext uri="{FF2B5EF4-FFF2-40B4-BE49-F238E27FC236}">
                    <a16:creationId xmlns:a16="http://schemas.microsoft.com/office/drawing/2014/main" id="{77909DC3-D14F-07FC-25EA-F739DFBC82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A78B71-FD20-D8EF-7DB5-51311A586831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F73DF590-49C0-6AFC-159D-7B8D87EC726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08A60D6-6A38-7696-FC01-3AA1204A509A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A1F6589-AAC0-2015-BB6F-13A7E4E5CE30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A1792377-F569-2D02-7CA2-4ED5A5FB98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6768E2D-250E-5CCC-28D3-1FF9500CE0F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12B86AD3-F5D5-BCFE-0A69-5DFB9B4BCC4F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85DAAD1-B0F8-1FD8-4493-1F594252E99A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1024" name="그룹 1023">
              <a:extLst>
                <a:ext uri="{FF2B5EF4-FFF2-40B4-BE49-F238E27FC236}">
                  <a16:creationId xmlns:a16="http://schemas.microsoft.com/office/drawing/2014/main" id="{FF871321-803A-5BB8-F17E-09EA5020A286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27" name="Picture 2">
                <a:extLst>
                  <a:ext uri="{FF2B5EF4-FFF2-40B4-BE49-F238E27FC236}">
                    <a16:creationId xmlns:a16="http://schemas.microsoft.com/office/drawing/2014/main" id="{FB548CF5-BE9D-38BB-0BA7-95AD2ED2C2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B2353EBB-DB5D-DCCB-04BC-65B89E281089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25" name="연결선: 꺾임 1024">
              <a:extLst>
                <a:ext uri="{FF2B5EF4-FFF2-40B4-BE49-F238E27FC236}">
                  <a16:creationId xmlns:a16="http://schemas.microsoft.com/office/drawing/2014/main" id="{EE3DA229-7B9B-7EEC-B82C-069738A75A9E}"/>
                </a:ext>
              </a:extLst>
            </p:cNvPr>
            <p:cNvCxnSpPr>
              <a:cxnSpLocks/>
              <a:endCxn id="1027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D2079BBA-CE18-38A1-57A5-80B9654FA7DB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00B8AC36-C5A0-0515-177D-45EB1A26C2E2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32" name="Picture 2">
                <a:extLst>
                  <a:ext uri="{FF2B5EF4-FFF2-40B4-BE49-F238E27FC236}">
                    <a16:creationId xmlns:a16="http://schemas.microsoft.com/office/drawing/2014/main" id="{88AF47B5-CFC1-6DD4-998B-AD799BE8B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E8A1FE6B-D8E7-56AD-3F28-23383F5F70B8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1" name="연결선: 꺾임 1030">
              <a:extLst>
                <a:ext uri="{FF2B5EF4-FFF2-40B4-BE49-F238E27FC236}">
                  <a16:creationId xmlns:a16="http://schemas.microsoft.com/office/drawing/2014/main" id="{84A6134E-91B2-CECF-F3DE-A4567F8BF0EB}"/>
                </a:ext>
              </a:extLst>
            </p:cNvPr>
            <p:cNvCxnSpPr>
              <a:cxnSpLocks/>
              <a:endCxn id="1032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B397064-BCB1-FB3C-BA11-4B77976C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04" y="1024995"/>
            <a:ext cx="10407895" cy="58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39A7D4-1086-4E5C-55D0-95958E113484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0647AB-9CC9-8F49-220E-BE3B46FFB718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Time domain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FC76883-4234-DBCA-204E-913BEE7B0780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Spectrum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AAE4F397-3829-EDA0-D8A8-6B0911B3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26" y="1164774"/>
            <a:ext cx="10120122" cy="337765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70EF15CA-879E-2A8B-ED25-12F55F19DB4D}"/>
              </a:ext>
            </a:extLst>
          </p:cNvPr>
          <p:cNvGrpSpPr/>
          <p:nvPr/>
        </p:nvGrpSpPr>
        <p:grpSpPr>
          <a:xfrm>
            <a:off x="43801" y="669696"/>
            <a:ext cx="1319284" cy="251691"/>
            <a:chOff x="71582" y="655801"/>
            <a:chExt cx="1319284" cy="251691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D50ABDE7-8CFF-EA26-8779-CF747BF4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61CC29-81BA-B367-930C-4FF283110A58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B1D364-670B-F29B-EEF3-C4B44B4A7C39}"/>
              </a:ext>
            </a:extLst>
          </p:cNvPr>
          <p:cNvGrpSpPr/>
          <p:nvPr/>
        </p:nvGrpSpPr>
        <p:grpSpPr>
          <a:xfrm>
            <a:off x="241265" y="917235"/>
            <a:ext cx="1319284" cy="251691"/>
            <a:chOff x="71582" y="655801"/>
            <a:chExt cx="1319284" cy="25169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368CA97C-6C52-2992-FB88-A0604D0F2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BDFAF8-BE26-EA2A-F7C1-8A5FB7F5F1EB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8806C19-A1E8-B20E-B962-D97D957E6F5E}"/>
              </a:ext>
            </a:extLst>
          </p:cNvPr>
          <p:cNvCxnSpPr>
            <a:cxnSpLocks/>
            <a:stCxn id="50" idx="2"/>
            <a:endCxn id="53" idx="1"/>
          </p:cNvCxnSpPr>
          <p:nvPr/>
        </p:nvCxnSpPr>
        <p:spPr>
          <a:xfrm rot="16200000" flipH="1">
            <a:off x="144609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03D68F-829F-65A5-8B25-4A8639682464}"/>
              </a:ext>
            </a:extLst>
          </p:cNvPr>
          <p:cNvGrpSpPr/>
          <p:nvPr/>
        </p:nvGrpSpPr>
        <p:grpSpPr>
          <a:xfrm>
            <a:off x="330239" y="1124404"/>
            <a:ext cx="1390902" cy="251691"/>
            <a:chOff x="323634" y="1110509"/>
            <a:chExt cx="1390902" cy="25169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9F1CD938-B042-D595-6F02-24C59A0DECCC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32" name="Picture 2">
                <a:extLst>
                  <a:ext uri="{FF2B5EF4-FFF2-40B4-BE49-F238E27FC236}">
                    <a16:creationId xmlns:a16="http://schemas.microsoft.com/office/drawing/2014/main" id="{84A86AAB-46AE-3F2D-8DF7-F8E732446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E6994533-C8A8-5E4A-5C33-A6081E70F08E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1" name="연결선: 꺾임 1030">
              <a:extLst>
                <a:ext uri="{FF2B5EF4-FFF2-40B4-BE49-F238E27FC236}">
                  <a16:creationId xmlns:a16="http://schemas.microsoft.com/office/drawing/2014/main" id="{809B6EF8-0F15-F680-FDC0-9F7874991532}"/>
                </a:ext>
              </a:extLst>
            </p:cNvPr>
            <p:cNvCxnSpPr>
              <a:cxnSpLocks/>
              <a:endCxn id="103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E8D29CBA-694B-AE97-C3C9-741FDFF6BF4A}"/>
              </a:ext>
            </a:extLst>
          </p:cNvPr>
          <p:cNvGrpSpPr/>
          <p:nvPr/>
        </p:nvGrpSpPr>
        <p:grpSpPr>
          <a:xfrm>
            <a:off x="330239" y="1385547"/>
            <a:ext cx="1390902" cy="251691"/>
            <a:chOff x="317539" y="1343871"/>
            <a:chExt cx="1390902" cy="251691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DC7DD48B-25B4-A370-34CA-9ECDADDE1609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37" name="Picture 2">
                <a:extLst>
                  <a:ext uri="{FF2B5EF4-FFF2-40B4-BE49-F238E27FC236}">
                    <a16:creationId xmlns:a16="http://schemas.microsoft.com/office/drawing/2014/main" id="{8777164F-0570-9344-FEC5-FC35C44A3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AD2A1927-0AD3-0FCF-BBAF-00B87D3AF29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6" name="연결선: 꺾임 1035">
              <a:extLst>
                <a:ext uri="{FF2B5EF4-FFF2-40B4-BE49-F238E27FC236}">
                  <a16:creationId xmlns:a16="http://schemas.microsoft.com/office/drawing/2014/main" id="{85127465-1C88-10AA-15D1-58AC823E1CBE}"/>
                </a:ext>
              </a:extLst>
            </p:cNvPr>
            <p:cNvCxnSpPr>
              <a:cxnSpLocks/>
              <a:endCxn id="103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25C92E7-10DD-9DE3-7FA9-BD923345E6C9}"/>
              </a:ext>
            </a:extLst>
          </p:cNvPr>
          <p:cNvGrpSpPr/>
          <p:nvPr/>
        </p:nvGrpSpPr>
        <p:grpSpPr>
          <a:xfrm>
            <a:off x="330239" y="1646690"/>
            <a:ext cx="1390902" cy="251691"/>
            <a:chOff x="323634" y="1110509"/>
            <a:chExt cx="1390902" cy="251691"/>
          </a:xfrm>
        </p:grpSpPr>
        <p:grpSp>
          <p:nvGrpSpPr>
            <p:cNvPr id="1040" name="그룹 1039">
              <a:extLst>
                <a:ext uri="{FF2B5EF4-FFF2-40B4-BE49-F238E27FC236}">
                  <a16:creationId xmlns:a16="http://schemas.microsoft.com/office/drawing/2014/main" id="{31CB642C-8B48-CF47-307D-F792D729D28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42" name="Picture 2">
                <a:extLst>
                  <a:ext uri="{FF2B5EF4-FFF2-40B4-BE49-F238E27FC236}">
                    <a16:creationId xmlns:a16="http://schemas.microsoft.com/office/drawing/2014/main" id="{425E274F-50DF-803E-E209-DAE26A3B6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4DD3C764-3ADA-FDCF-8FFB-8DC3D36D04C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1" name="연결선: 꺾임 1040">
              <a:extLst>
                <a:ext uri="{FF2B5EF4-FFF2-40B4-BE49-F238E27FC236}">
                  <a16:creationId xmlns:a16="http://schemas.microsoft.com/office/drawing/2014/main" id="{DDE8EE1D-BD47-FF35-9C79-8F0A4DB09A55}"/>
                </a:ext>
              </a:extLst>
            </p:cNvPr>
            <p:cNvCxnSpPr>
              <a:cxnSpLocks/>
              <a:endCxn id="104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A3FAE488-DC01-6792-D8CF-4F9ADF113C60}"/>
              </a:ext>
            </a:extLst>
          </p:cNvPr>
          <p:cNvGrpSpPr/>
          <p:nvPr/>
        </p:nvGrpSpPr>
        <p:grpSpPr>
          <a:xfrm>
            <a:off x="330239" y="1907834"/>
            <a:ext cx="1390902" cy="251691"/>
            <a:chOff x="317539" y="1343871"/>
            <a:chExt cx="1390902" cy="251691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C7EE3CB2-BA3D-E006-1C67-C86BF644018F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47" name="Picture 2">
                <a:extLst>
                  <a:ext uri="{FF2B5EF4-FFF2-40B4-BE49-F238E27FC236}">
                    <a16:creationId xmlns:a16="http://schemas.microsoft.com/office/drawing/2014/main" id="{241AF3F9-D474-4A66-7193-9CFDB7A82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E9EEB5AE-D6DF-46A7-6194-0BB323CF8BD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6" name="연결선: 꺾임 1045">
              <a:extLst>
                <a:ext uri="{FF2B5EF4-FFF2-40B4-BE49-F238E27FC236}">
                  <a16:creationId xmlns:a16="http://schemas.microsoft.com/office/drawing/2014/main" id="{27DC1A67-A015-A7C3-71E5-AC9C9211F581}"/>
                </a:ext>
              </a:extLst>
            </p:cNvPr>
            <p:cNvCxnSpPr>
              <a:cxnSpLocks/>
              <a:endCxn id="104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765227-42BB-CACB-0597-F233F619EE0E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38E34-012C-9B9E-D863-829CDCD439E4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824586-DAA9-99AE-738D-D6D2431CB265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1976D3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rgbClr val="1976D3"/>
              </a:solidFill>
              <a:latin typeface="Work Sans SemiBold" pitchFamily="2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EF78CB-D29B-B417-3106-CF94B6CE2E5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5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39A7D4-1086-4E5C-55D0-95958E113484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0647AB-9CC9-8F49-220E-BE3B46FFB718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Time domain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FC76883-4234-DBCA-204E-913BEE7B0780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Spectrum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0EF15CA-879E-2A8B-ED25-12F55F19DB4D}"/>
              </a:ext>
            </a:extLst>
          </p:cNvPr>
          <p:cNvGrpSpPr/>
          <p:nvPr/>
        </p:nvGrpSpPr>
        <p:grpSpPr>
          <a:xfrm>
            <a:off x="0" y="669696"/>
            <a:ext cx="1319284" cy="251691"/>
            <a:chOff x="71582" y="655801"/>
            <a:chExt cx="1319284" cy="251691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D50ABDE7-8CFF-EA26-8779-CF747BF4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61CC29-81BA-B367-930C-4FF283110A58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B1D364-670B-F29B-EEF3-C4B44B4A7C39}"/>
              </a:ext>
            </a:extLst>
          </p:cNvPr>
          <p:cNvGrpSpPr/>
          <p:nvPr/>
        </p:nvGrpSpPr>
        <p:grpSpPr>
          <a:xfrm>
            <a:off x="106320" y="917235"/>
            <a:ext cx="1319284" cy="251691"/>
            <a:chOff x="71582" y="655801"/>
            <a:chExt cx="1319284" cy="25169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368CA97C-6C52-2992-FB88-A0604D0F2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BDFAF8-BE26-EA2A-F7C1-8A5FB7F5F1EB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8806C19-A1E8-B20E-B962-D97D957E6F5E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9664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03D68F-829F-65A5-8B25-4A8639682464}"/>
              </a:ext>
            </a:extLst>
          </p:cNvPr>
          <p:cNvGrpSpPr/>
          <p:nvPr/>
        </p:nvGrpSpPr>
        <p:grpSpPr>
          <a:xfrm>
            <a:off x="275329" y="2124931"/>
            <a:ext cx="1390902" cy="251691"/>
            <a:chOff x="323634" y="1110509"/>
            <a:chExt cx="1390902" cy="25169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9F1CD938-B042-D595-6F02-24C59A0DECCC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32" name="Picture 2">
                <a:extLst>
                  <a:ext uri="{FF2B5EF4-FFF2-40B4-BE49-F238E27FC236}">
                    <a16:creationId xmlns:a16="http://schemas.microsoft.com/office/drawing/2014/main" id="{84A86AAB-46AE-3F2D-8DF7-F8E732446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E6994533-C8A8-5E4A-5C33-A6081E70F08E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1" name="연결선: 꺾임 1030">
              <a:extLst>
                <a:ext uri="{FF2B5EF4-FFF2-40B4-BE49-F238E27FC236}">
                  <a16:creationId xmlns:a16="http://schemas.microsoft.com/office/drawing/2014/main" id="{809B6EF8-0F15-F680-FDC0-9F7874991532}"/>
                </a:ext>
              </a:extLst>
            </p:cNvPr>
            <p:cNvCxnSpPr>
              <a:cxnSpLocks/>
              <a:endCxn id="103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E8D29CBA-694B-AE97-C3C9-741FDFF6BF4A}"/>
              </a:ext>
            </a:extLst>
          </p:cNvPr>
          <p:cNvGrpSpPr/>
          <p:nvPr/>
        </p:nvGrpSpPr>
        <p:grpSpPr>
          <a:xfrm>
            <a:off x="275329" y="2386074"/>
            <a:ext cx="1390902" cy="251691"/>
            <a:chOff x="317539" y="1343871"/>
            <a:chExt cx="1390902" cy="251691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DC7DD48B-25B4-A370-34CA-9ECDADDE1609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37" name="Picture 2">
                <a:extLst>
                  <a:ext uri="{FF2B5EF4-FFF2-40B4-BE49-F238E27FC236}">
                    <a16:creationId xmlns:a16="http://schemas.microsoft.com/office/drawing/2014/main" id="{8777164F-0570-9344-FEC5-FC35C44A3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AD2A1927-0AD3-0FCF-BBAF-00B87D3AF29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6" name="연결선: 꺾임 1035">
              <a:extLst>
                <a:ext uri="{FF2B5EF4-FFF2-40B4-BE49-F238E27FC236}">
                  <a16:creationId xmlns:a16="http://schemas.microsoft.com/office/drawing/2014/main" id="{85127465-1C88-10AA-15D1-58AC823E1CBE}"/>
                </a:ext>
              </a:extLst>
            </p:cNvPr>
            <p:cNvCxnSpPr>
              <a:cxnSpLocks/>
              <a:endCxn id="103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25C92E7-10DD-9DE3-7FA9-BD923345E6C9}"/>
              </a:ext>
            </a:extLst>
          </p:cNvPr>
          <p:cNvGrpSpPr/>
          <p:nvPr/>
        </p:nvGrpSpPr>
        <p:grpSpPr>
          <a:xfrm>
            <a:off x="275329" y="2647217"/>
            <a:ext cx="1390902" cy="251691"/>
            <a:chOff x="323634" y="1110509"/>
            <a:chExt cx="1390902" cy="251691"/>
          </a:xfrm>
        </p:grpSpPr>
        <p:grpSp>
          <p:nvGrpSpPr>
            <p:cNvPr id="1040" name="그룹 1039">
              <a:extLst>
                <a:ext uri="{FF2B5EF4-FFF2-40B4-BE49-F238E27FC236}">
                  <a16:creationId xmlns:a16="http://schemas.microsoft.com/office/drawing/2014/main" id="{31CB642C-8B48-CF47-307D-F792D729D28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42" name="Picture 2">
                <a:extLst>
                  <a:ext uri="{FF2B5EF4-FFF2-40B4-BE49-F238E27FC236}">
                    <a16:creationId xmlns:a16="http://schemas.microsoft.com/office/drawing/2014/main" id="{425E274F-50DF-803E-E209-DAE26A3B6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4DD3C764-3ADA-FDCF-8FFB-8DC3D36D04C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1" name="연결선: 꺾임 1040">
              <a:extLst>
                <a:ext uri="{FF2B5EF4-FFF2-40B4-BE49-F238E27FC236}">
                  <a16:creationId xmlns:a16="http://schemas.microsoft.com/office/drawing/2014/main" id="{DDE8EE1D-BD47-FF35-9C79-8F0A4DB09A55}"/>
                </a:ext>
              </a:extLst>
            </p:cNvPr>
            <p:cNvCxnSpPr>
              <a:cxnSpLocks/>
              <a:endCxn id="104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A3FAE488-DC01-6792-D8CF-4F9ADF113C60}"/>
              </a:ext>
            </a:extLst>
          </p:cNvPr>
          <p:cNvGrpSpPr/>
          <p:nvPr/>
        </p:nvGrpSpPr>
        <p:grpSpPr>
          <a:xfrm>
            <a:off x="275329" y="2908361"/>
            <a:ext cx="1390902" cy="251691"/>
            <a:chOff x="317539" y="1343871"/>
            <a:chExt cx="1390902" cy="251691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C7EE3CB2-BA3D-E006-1C67-C86BF644018F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47" name="Picture 2">
                <a:extLst>
                  <a:ext uri="{FF2B5EF4-FFF2-40B4-BE49-F238E27FC236}">
                    <a16:creationId xmlns:a16="http://schemas.microsoft.com/office/drawing/2014/main" id="{241AF3F9-D474-4A66-7193-9CFDB7A82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E9EEB5AE-D6DF-46A7-6194-0BB323CF8BD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6" name="연결선: 꺾임 1045">
              <a:extLst>
                <a:ext uri="{FF2B5EF4-FFF2-40B4-BE49-F238E27FC236}">
                  <a16:creationId xmlns:a16="http://schemas.microsoft.com/office/drawing/2014/main" id="{27DC1A67-A015-A7C3-71E5-AC9C9211F581}"/>
                </a:ext>
              </a:extLst>
            </p:cNvPr>
            <p:cNvCxnSpPr>
              <a:cxnSpLocks/>
              <a:endCxn id="104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765227-42BB-CACB-0597-F233F619EE0E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38E34-012C-9B9E-D863-829CDCD439E4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824586-DAA9-99AE-738D-D6D2431CB265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rgbClr val="FF0000"/>
              </a:solidFill>
              <a:latin typeface="Work Sans SemiBold" pitchFamily="2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EF78CB-D29B-B417-3106-CF94B6CE2E5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F5C060-B7FF-2604-12FE-D103B3AAA1C1}"/>
              </a:ext>
            </a:extLst>
          </p:cNvPr>
          <p:cNvGrpSpPr/>
          <p:nvPr/>
        </p:nvGrpSpPr>
        <p:grpSpPr>
          <a:xfrm>
            <a:off x="113674" y="1124404"/>
            <a:ext cx="1390902" cy="251691"/>
            <a:chOff x="323634" y="1110509"/>
            <a:chExt cx="1390902" cy="2516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33C4144-F25C-1D38-D496-0E8A04EDFDD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94F3CF10-3D56-DC47-EBEA-D28F6EE0F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8567B4-C6D7-4A27-94D5-F30844206C3C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45EE9C21-F0AC-C747-DD65-FCB483C65B2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9C99AC-F5FB-BC75-B9EA-FE46D60DF6C5}"/>
              </a:ext>
            </a:extLst>
          </p:cNvPr>
          <p:cNvGrpSpPr/>
          <p:nvPr/>
        </p:nvGrpSpPr>
        <p:grpSpPr>
          <a:xfrm>
            <a:off x="113674" y="1385547"/>
            <a:ext cx="1390902" cy="251691"/>
            <a:chOff x="317539" y="1343871"/>
            <a:chExt cx="1390902" cy="25169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2F8EFEC-5C1A-29F2-8479-8D4EEADBCB6D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F2BF3DE2-0F10-30E0-CBB0-D15D4C2DB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FF1135-F9FB-7706-3ED7-5B32209446A2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D2BCFBD1-D9B7-43A0-33E2-C6E1D75369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AD604C-71F7-158F-36B6-8B0591B1E0B6}"/>
              </a:ext>
            </a:extLst>
          </p:cNvPr>
          <p:cNvGrpSpPr/>
          <p:nvPr/>
        </p:nvGrpSpPr>
        <p:grpSpPr>
          <a:xfrm>
            <a:off x="113674" y="1646690"/>
            <a:ext cx="1390902" cy="251691"/>
            <a:chOff x="323634" y="1110509"/>
            <a:chExt cx="1390902" cy="25169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BCA0409-5C87-1391-887D-D42A55216A3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3DA94EFA-C3F9-9F98-F4EF-C8D45B452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0FAB8E-5CCE-3817-1684-59172881A50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6B3CEAE8-2263-EFDF-281B-3784463A1261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219F78-040B-0911-0A05-88D8C9B5FB9D}"/>
              </a:ext>
            </a:extLst>
          </p:cNvPr>
          <p:cNvGrpSpPr/>
          <p:nvPr/>
        </p:nvGrpSpPr>
        <p:grpSpPr>
          <a:xfrm>
            <a:off x="113674" y="1907834"/>
            <a:ext cx="1390902" cy="251691"/>
            <a:chOff x="317539" y="1343871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D504AB-1D20-73B4-60C2-567138363E0B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D32D515B-6032-865B-6921-0A27C438DC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58B304-056E-0DDB-AE65-92D8C86B5DEF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18F30C9-194F-98A2-CA0A-09836293916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03AAEB3-AABD-504B-C307-7F6A41D5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30" y="1083462"/>
            <a:ext cx="10638243" cy="29764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507D213-8FF0-88B2-A902-D3561CDA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82" y="3883002"/>
            <a:ext cx="10638243" cy="2976404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94811A-B4C3-7E82-A144-34C045D52715}"/>
              </a:ext>
            </a:extLst>
          </p:cNvPr>
          <p:cNvSpPr/>
          <p:nvPr/>
        </p:nvSpPr>
        <p:spPr>
          <a:xfrm>
            <a:off x="6140770" y="919806"/>
            <a:ext cx="4536465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Work Sans SemiBold" pitchFamily="2" charset="0"/>
              </a:rPr>
              <a:t>Trend – time domain 2d</a:t>
            </a:r>
            <a:r>
              <a:rPr lang="ko-KR" altLang="en-US" sz="1400" dirty="0">
                <a:solidFill>
                  <a:srgbClr val="FF0000"/>
                </a:solidFill>
                <a:latin typeface="Work Sans SemiBold" pitchFamily="2" charset="0"/>
              </a:rPr>
              <a:t>에 날짜 선택기능만 추가된</a:t>
            </a:r>
            <a:r>
              <a:rPr lang="en-US" altLang="ko-KR" sz="1400" dirty="0">
                <a:solidFill>
                  <a:srgbClr val="FF0000"/>
                </a:solidFill>
                <a:latin typeface="Work Sans SemiBold" pitchFamily="2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Work Sans SemiBold" pitchFamily="2" charset="0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11C3EA7-B84B-6A84-3E24-21CB027D3A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166996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DCC3F3E-74A4-0C14-7AC8-FFE093A570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428139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656CF25-77F2-F1CE-137E-F287A37A2A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689282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E3ECB69-2347-1CB2-EDB5-2ABB1C0C2D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950426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62C38BAD-C1FB-E767-3525-F2904AE69C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405529" y="2186051"/>
            <a:ext cx="154166" cy="15845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F54F1CA-3029-1C1B-6382-7214A9D453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405529" y="2445565"/>
            <a:ext cx="154166" cy="15845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8ECE8CA-D6A6-E4EE-A54D-A725820D61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405529" y="2712316"/>
            <a:ext cx="154166" cy="158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762CAC8-770B-7E82-413F-9F450596A6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405529" y="2971830"/>
            <a:ext cx="154166" cy="1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CFAE1-28EB-16A7-DD03-55D1C0F39F2B}"/>
              </a:ext>
            </a:extLst>
          </p:cNvPr>
          <p:cNvSpPr/>
          <p:nvPr/>
        </p:nvSpPr>
        <p:spPr>
          <a:xfrm>
            <a:off x="0" y="0"/>
            <a:ext cx="1579418" cy="6858000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Work Sans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42449-BE27-5158-5D91-5FB63615EF18}"/>
              </a:ext>
            </a:extLst>
          </p:cNvPr>
          <p:cNvSpPr txBox="1"/>
          <p:nvPr/>
        </p:nvSpPr>
        <p:spPr>
          <a:xfrm>
            <a:off x="0" y="124751"/>
            <a:ext cx="1579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Work Sans Black" pitchFamily="2" charset="0"/>
              </a:rPr>
              <a:t>awesome-plot</a:t>
            </a:r>
            <a:endParaRPr lang="ko-KR" altLang="en-US" sz="1400" dirty="0">
              <a:latin typeface="Work Sans Black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8951F7-9DB5-744B-701F-ECBD2C812733}"/>
              </a:ext>
            </a:extLst>
          </p:cNvPr>
          <p:cNvSpPr/>
          <p:nvPr/>
        </p:nvSpPr>
        <p:spPr>
          <a:xfrm>
            <a:off x="1579418" y="0"/>
            <a:ext cx="10612582" cy="544945"/>
          </a:xfrm>
          <a:prstGeom prst="rect">
            <a:avLst/>
          </a:prstGeom>
          <a:solidFill>
            <a:srgbClr val="BBDE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Work Sans Medium" pitchFamily="2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39A7D4-1086-4E5C-55D0-95958E113484}"/>
              </a:ext>
            </a:extLst>
          </p:cNvPr>
          <p:cNvGrpSpPr/>
          <p:nvPr/>
        </p:nvGrpSpPr>
        <p:grpSpPr>
          <a:xfrm>
            <a:off x="1975777" y="688667"/>
            <a:ext cx="2920074" cy="290028"/>
            <a:chOff x="1975776" y="688666"/>
            <a:chExt cx="3658115" cy="34051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0647AB-9CC9-8F49-220E-BE3B46FFB718}"/>
                </a:ext>
              </a:extLst>
            </p:cNvPr>
            <p:cNvSpPr/>
            <p:nvPr/>
          </p:nvSpPr>
          <p:spPr>
            <a:xfrm>
              <a:off x="197577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1976D3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Work Sans SemiBold" pitchFamily="2" charset="0"/>
                </a:rPr>
                <a:t>Time domain</a:t>
              </a:r>
              <a:endParaRPr lang="ko-KR" altLang="en-US" sz="1100" dirty="0">
                <a:solidFill>
                  <a:schemeClr val="bg1"/>
                </a:solidFill>
                <a:latin typeface="Work Sans SemiBold" pitchFamily="2" charset="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FC76883-4234-DBCA-204E-913BEE7B0780}"/>
                </a:ext>
              </a:extLst>
            </p:cNvPr>
            <p:cNvSpPr/>
            <p:nvPr/>
          </p:nvSpPr>
          <p:spPr>
            <a:xfrm flipH="1">
              <a:off x="3809596" y="688666"/>
              <a:ext cx="1824295" cy="340519"/>
            </a:xfrm>
            <a:custGeom>
              <a:avLst/>
              <a:gdLst>
                <a:gd name="connsiteX0" fmla="*/ 56754 w 1824295"/>
                <a:gd name="connsiteY0" fmla="*/ 0 h 340519"/>
                <a:gd name="connsiteX1" fmla="*/ 1824295 w 1824295"/>
                <a:gd name="connsiteY1" fmla="*/ 0 h 340519"/>
                <a:gd name="connsiteX2" fmla="*/ 1824295 w 1824295"/>
                <a:gd name="connsiteY2" fmla="*/ 340519 h 340519"/>
                <a:gd name="connsiteX3" fmla="*/ 56754 w 1824295"/>
                <a:gd name="connsiteY3" fmla="*/ 340519 h 340519"/>
                <a:gd name="connsiteX4" fmla="*/ 0 w 1824295"/>
                <a:gd name="connsiteY4" fmla="*/ 283765 h 340519"/>
                <a:gd name="connsiteX5" fmla="*/ 0 w 1824295"/>
                <a:gd name="connsiteY5" fmla="*/ 56754 h 340519"/>
                <a:gd name="connsiteX6" fmla="*/ 56754 w 1824295"/>
                <a:gd name="connsiteY6" fmla="*/ 0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4295" h="340519">
                  <a:moveTo>
                    <a:pt x="56754" y="0"/>
                  </a:moveTo>
                  <a:lnTo>
                    <a:pt x="1824295" y="0"/>
                  </a:lnTo>
                  <a:lnTo>
                    <a:pt x="1824295" y="340519"/>
                  </a:lnTo>
                  <a:lnTo>
                    <a:pt x="56754" y="340519"/>
                  </a:lnTo>
                  <a:cubicBezTo>
                    <a:pt x="25410" y="340519"/>
                    <a:pt x="0" y="315109"/>
                    <a:pt x="0" y="283765"/>
                  </a:cubicBezTo>
                  <a:lnTo>
                    <a:pt x="0" y="56754"/>
                  </a:lnTo>
                  <a:cubicBezTo>
                    <a:pt x="0" y="25410"/>
                    <a:pt x="25410" y="0"/>
                    <a:pt x="56754" y="0"/>
                  </a:cubicBezTo>
                  <a:close/>
                </a:path>
              </a:pathLst>
            </a:custGeom>
            <a:solidFill>
              <a:srgbClr val="BBDEFA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altLang="ko-KR" sz="1100" dirty="0">
                  <a:latin typeface="Work Sans SemiBold" pitchFamily="2" charset="0"/>
                </a:rPr>
                <a:t>Spectrum</a:t>
              </a:r>
              <a:endParaRPr lang="ko-KR" altLang="en-US" sz="1100" dirty="0">
                <a:latin typeface="Work Sans SemiBold" pitchFamily="2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0EF15CA-879E-2A8B-ED25-12F55F19DB4D}"/>
              </a:ext>
            </a:extLst>
          </p:cNvPr>
          <p:cNvGrpSpPr/>
          <p:nvPr/>
        </p:nvGrpSpPr>
        <p:grpSpPr>
          <a:xfrm>
            <a:off x="0" y="669696"/>
            <a:ext cx="1319284" cy="251691"/>
            <a:chOff x="71582" y="655801"/>
            <a:chExt cx="1319284" cy="251691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D50ABDE7-8CFF-EA26-8779-CF747BF4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61CC29-81BA-B367-930C-4FF283110A58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TDMS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4B1D364-670B-F29B-EEF3-C4B44B4A7C39}"/>
              </a:ext>
            </a:extLst>
          </p:cNvPr>
          <p:cNvGrpSpPr/>
          <p:nvPr/>
        </p:nvGrpSpPr>
        <p:grpSpPr>
          <a:xfrm>
            <a:off x="106320" y="917235"/>
            <a:ext cx="1319284" cy="251691"/>
            <a:chOff x="71582" y="655801"/>
            <a:chExt cx="1319284" cy="251691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368CA97C-6C52-2992-FB88-A0604D0F2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82" y="655801"/>
              <a:ext cx="251691" cy="25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BDFAF8-BE26-EA2A-F7C1-8A5FB7F5F1EB}"/>
                </a:ext>
              </a:extLst>
            </p:cNvPr>
            <p:cNvSpPr txBox="1"/>
            <p:nvPr/>
          </p:nvSpPr>
          <p:spPr>
            <a:xfrm>
              <a:off x="273266" y="672508"/>
              <a:ext cx="111760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Work Sans Medium" pitchFamily="2" charset="0"/>
                </a:rPr>
                <a:t>2024-01-01</a:t>
              </a:r>
              <a:endParaRPr lang="ko-KR" altLang="en-US" sz="900" dirty="0">
                <a:latin typeface="Work Sans Medium" pitchFamily="2" charset="0"/>
              </a:endParaRPr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8806C19-A1E8-B20E-B962-D97D957E6F5E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9664" y="946425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03D68F-829F-65A5-8B25-4A8639682464}"/>
              </a:ext>
            </a:extLst>
          </p:cNvPr>
          <p:cNvGrpSpPr/>
          <p:nvPr/>
        </p:nvGrpSpPr>
        <p:grpSpPr>
          <a:xfrm>
            <a:off x="275329" y="2124931"/>
            <a:ext cx="1390902" cy="251691"/>
            <a:chOff x="323634" y="1110509"/>
            <a:chExt cx="1390902" cy="25169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9F1CD938-B042-D595-6F02-24C59A0DECCC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32" name="Picture 2">
                <a:extLst>
                  <a:ext uri="{FF2B5EF4-FFF2-40B4-BE49-F238E27FC236}">
                    <a16:creationId xmlns:a16="http://schemas.microsoft.com/office/drawing/2014/main" id="{84A86AAB-46AE-3F2D-8DF7-F8E732446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E6994533-C8A8-5E4A-5C33-A6081E70F08E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1" name="연결선: 꺾임 1030">
              <a:extLst>
                <a:ext uri="{FF2B5EF4-FFF2-40B4-BE49-F238E27FC236}">
                  <a16:creationId xmlns:a16="http://schemas.microsoft.com/office/drawing/2014/main" id="{809B6EF8-0F15-F680-FDC0-9F7874991532}"/>
                </a:ext>
              </a:extLst>
            </p:cNvPr>
            <p:cNvCxnSpPr>
              <a:cxnSpLocks/>
              <a:endCxn id="103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E8D29CBA-694B-AE97-C3C9-741FDFF6BF4A}"/>
              </a:ext>
            </a:extLst>
          </p:cNvPr>
          <p:cNvGrpSpPr/>
          <p:nvPr/>
        </p:nvGrpSpPr>
        <p:grpSpPr>
          <a:xfrm>
            <a:off x="275329" y="2386074"/>
            <a:ext cx="1390902" cy="251691"/>
            <a:chOff x="317539" y="1343871"/>
            <a:chExt cx="1390902" cy="251691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DC7DD48B-25B4-A370-34CA-9ECDADDE1609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37" name="Picture 2">
                <a:extLst>
                  <a:ext uri="{FF2B5EF4-FFF2-40B4-BE49-F238E27FC236}">
                    <a16:creationId xmlns:a16="http://schemas.microsoft.com/office/drawing/2014/main" id="{8777164F-0570-9344-FEC5-FC35C44A34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AD2A1927-0AD3-0FCF-BBAF-00B87D3AF296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36" name="연결선: 꺾임 1035">
              <a:extLst>
                <a:ext uri="{FF2B5EF4-FFF2-40B4-BE49-F238E27FC236}">
                  <a16:creationId xmlns:a16="http://schemas.microsoft.com/office/drawing/2014/main" id="{85127465-1C88-10AA-15D1-58AC823E1CBE}"/>
                </a:ext>
              </a:extLst>
            </p:cNvPr>
            <p:cNvCxnSpPr>
              <a:cxnSpLocks/>
              <a:endCxn id="103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25C92E7-10DD-9DE3-7FA9-BD923345E6C9}"/>
              </a:ext>
            </a:extLst>
          </p:cNvPr>
          <p:cNvGrpSpPr/>
          <p:nvPr/>
        </p:nvGrpSpPr>
        <p:grpSpPr>
          <a:xfrm>
            <a:off x="275329" y="2647217"/>
            <a:ext cx="1390902" cy="251691"/>
            <a:chOff x="323634" y="1110509"/>
            <a:chExt cx="1390902" cy="251691"/>
          </a:xfrm>
        </p:grpSpPr>
        <p:grpSp>
          <p:nvGrpSpPr>
            <p:cNvPr id="1040" name="그룹 1039">
              <a:extLst>
                <a:ext uri="{FF2B5EF4-FFF2-40B4-BE49-F238E27FC236}">
                  <a16:creationId xmlns:a16="http://schemas.microsoft.com/office/drawing/2014/main" id="{31CB642C-8B48-CF47-307D-F792D729D28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42" name="Picture 2">
                <a:extLst>
                  <a:ext uri="{FF2B5EF4-FFF2-40B4-BE49-F238E27FC236}">
                    <a16:creationId xmlns:a16="http://schemas.microsoft.com/office/drawing/2014/main" id="{425E274F-50DF-803E-E209-DAE26A3B6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4DD3C764-3ADA-FDCF-8FFB-8DC3D36D04C0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113050.tdms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1" name="연결선: 꺾임 1040">
              <a:extLst>
                <a:ext uri="{FF2B5EF4-FFF2-40B4-BE49-F238E27FC236}">
                  <a16:creationId xmlns:a16="http://schemas.microsoft.com/office/drawing/2014/main" id="{DDE8EE1D-BD47-FF35-9C79-8F0A4DB09A55}"/>
                </a:ext>
              </a:extLst>
            </p:cNvPr>
            <p:cNvCxnSpPr>
              <a:cxnSpLocks/>
              <a:endCxn id="104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A3FAE488-DC01-6792-D8CF-4F9ADF113C60}"/>
              </a:ext>
            </a:extLst>
          </p:cNvPr>
          <p:cNvGrpSpPr/>
          <p:nvPr/>
        </p:nvGrpSpPr>
        <p:grpSpPr>
          <a:xfrm>
            <a:off x="275329" y="2908361"/>
            <a:ext cx="1390902" cy="251691"/>
            <a:chOff x="317539" y="1343871"/>
            <a:chExt cx="1390902" cy="251691"/>
          </a:xfrm>
        </p:grpSpPr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C7EE3CB2-BA3D-E006-1C67-C86BF644018F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047" name="Picture 2">
                <a:extLst>
                  <a:ext uri="{FF2B5EF4-FFF2-40B4-BE49-F238E27FC236}">
                    <a16:creationId xmlns:a16="http://schemas.microsoft.com/office/drawing/2014/main" id="{241AF3F9-D474-4A66-7193-9CFDB7A82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E9EEB5AE-D6DF-46A7-6194-0BB323CF8BDD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114050.tdms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1046" name="연결선: 꺾임 1045">
              <a:extLst>
                <a:ext uri="{FF2B5EF4-FFF2-40B4-BE49-F238E27FC236}">
                  <a16:creationId xmlns:a16="http://schemas.microsoft.com/office/drawing/2014/main" id="{27DC1A67-A015-A7C3-71E5-AC9C9211F581}"/>
                </a:ext>
              </a:extLst>
            </p:cNvPr>
            <p:cNvCxnSpPr>
              <a:cxnSpLocks/>
              <a:endCxn id="104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765227-42BB-CACB-0597-F233F619EE0E}"/>
              </a:ext>
            </a:extLst>
          </p:cNvPr>
          <p:cNvSpPr/>
          <p:nvPr/>
        </p:nvSpPr>
        <p:spPr>
          <a:xfrm>
            <a:off x="5112071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Multi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38E34-012C-9B9E-D863-829CDCD439E4}"/>
              </a:ext>
            </a:extLst>
          </p:cNvPr>
          <p:cNvSpPr/>
          <p:nvPr/>
        </p:nvSpPr>
        <p:spPr>
          <a:xfrm>
            <a:off x="1784105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Trend</a:t>
            </a:r>
            <a:endParaRPr lang="ko-KR" altLang="en-US" sz="1400" dirty="0">
              <a:latin typeface="Work Sans SemiBold" pitchFamily="2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824586-DAA9-99AE-738D-D6D2431CB265}"/>
              </a:ext>
            </a:extLst>
          </p:cNvPr>
          <p:cNvSpPr/>
          <p:nvPr/>
        </p:nvSpPr>
        <p:spPr>
          <a:xfrm>
            <a:off x="2893427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Work Sans SemiBold" pitchFamily="2" charset="0"/>
              </a:rPr>
              <a:t>Single</a:t>
            </a:r>
            <a:endParaRPr lang="ko-KR" altLang="en-US" sz="1400" dirty="0">
              <a:solidFill>
                <a:srgbClr val="FF0000"/>
              </a:solidFill>
              <a:latin typeface="Work Sans SemiBold" pitchFamily="2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EF78CB-D29B-B417-3106-CF94B6CE2E52}"/>
              </a:ext>
            </a:extLst>
          </p:cNvPr>
          <p:cNvSpPr/>
          <p:nvPr/>
        </p:nvSpPr>
        <p:spPr>
          <a:xfrm>
            <a:off x="4002749" y="106028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Work Sans SemiBold" pitchFamily="2" charset="0"/>
              </a:rPr>
              <a:t>Dual</a:t>
            </a:r>
            <a:endParaRPr lang="ko-KR" altLang="en-US" sz="1400" dirty="0">
              <a:solidFill>
                <a:schemeClr val="tx1"/>
              </a:solidFill>
              <a:latin typeface="Work Sans SemiBold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F5C060-B7FF-2604-12FE-D103B3AAA1C1}"/>
              </a:ext>
            </a:extLst>
          </p:cNvPr>
          <p:cNvGrpSpPr/>
          <p:nvPr/>
        </p:nvGrpSpPr>
        <p:grpSpPr>
          <a:xfrm>
            <a:off x="113674" y="1124404"/>
            <a:ext cx="1390902" cy="251691"/>
            <a:chOff x="323634" y="1110509"/>
            <a:chExt cx="1390902" cy="2516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33C4144-F25C-1D38-D496-0E8A04EDFDD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94F3CF10-3D56-DC47-EBEA-D28F6EE0F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8567B4-C6D7-4A27-94D5-F30844206C3C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MOV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45EE9C21-F0AC-C747-DD65-FCB483C65B2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9C99AC-F5FB-BC75-B9EA-FE46D60DF6C5}"/>
              </a:ext>
            </a:extLst>
          </p:cNvPr>
          <p:cNvGrpSpPr/>
          <p:nvPr/>
        </p:nvGrpSpPr>
        <p:grpSpPr>
          <a:xfrm>
            <a:off x="113674" y="1385547"/>
            <a:ext cx="1390902" cy="251691"/>
            <a:chOff x="317539" y="1343871"/>
            <a:chExt cx="1390902" cy="251691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2F8EFEC-5C1A-29F2-8479-8D4EEADBCB6D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F2BF3DE2-0F10-30E0-CBB0-D15D4C2DB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FF1135-F9FB-7706-3ED7-5B32209446A2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MIV</a:t>
                </a:r>
              </a:p>
            </p:txBody>
          </p:sp>
        </p:grp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D2BCFBD1-D9B7-43A0-33E2-C6E1D75369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AD604C-71F7-158F-36B6-8B0591B1E0B6}"/>
              </a:ext>
            </a:extLst>
          </p:cNvPr>
          <p:cNvGrpSpPr/>
          <p:nvPr/>
        </p:nvGrpSpPr>
        <p:grpSpPr>
          <a:xfrm>
            <a:off x="113674" y="1646690"/>
            <a:ext cx="1390902" cy="251691"/>
            <a:chOff x="323634" y="1110509"/>
            <a:chExt cx="1390902" cy="25169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BCA0409-5C87-1391-887D-D42A55216A38}"/>
                </a:ext>
              </a:extLst>
            </p:cNvPr>
            <p:cNvGrpSpPr/>
            <p:nvPr/>
          </p:nvGrpSpPr>
          <p:grpSpPr>
            <a:xfrm>
              <a:off x="395252" y="1110509"/>
              <a:ext cx="1319284" cy="251691"/>
              <a:chOff x="71582" y="655801"/>
              <a:chExt cx="1319284" cy="251691"/>
            </a:xfrm>
          </p:grpSpPr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3DA94EFA-C3F9-9F98-F4EF-C8D45B452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0FAB8E-5CCE-3817-1684-59172881A503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MIH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6B3CEAE8-2263-EFDF-281B-3784463A1261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298596" y="1139699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219F78-040B-0911-0A05-88D8C9B5FB9D}"/>
              </a:ext>
            </a:extLst>
          </p:cNvPr>
          <p:cNvGrpSpPr/>
          <p:nvPr/>
        </p:nvGrpSpPr>
        <p:grpSpPr>
          <a:xfrm>
            <a:off x="113674" y="1907834"/>
            <a:ext cx="1390902" cy="251691"/>
            <a:chOff x="317539" y="1343871"/>
            <a:chExt cx="1390902" cy="251691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8D504AB-1D20-73B4-60C2-567138363E0B}"/>
                </a:ext>
              </a:extLst>
            </p:cNvPr>
            <p:cNvGrpSpPr/>
            <p:nvPr/>
          </p:nvGrpSpPr>
          <p:grpSpPr>
            <a:xfrm>
              <a:off x="389157" y="1343871"/>
              <a:ext cx="1319284" cy="251691"/>
              <a:chOff x="71582" y="655801"/>
              <a:chExt cx="1319284" cy="251691"/>
            </a:xfrm>
          </p:grpSpPr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D32D515B-6032-865B-6921-0A27C438DC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82" y="655801"/>
                <a:ext cx="251691" cy="2516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58B304-056E-0DDB-AE65-92D8C86B5DEF}"/>
                  </a:ext>
                </a:extLst>
              </p:cNvPr>
              <p:cNvSpPr txBox="1"/>
              <p:nvPr/>
            </p:nvSpPr>
            <p:spPr>
              <a:xfrm>
                <a:off x="273266" y="672508"/>
                <a:ext cx="111760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Work Sans Medium" pitchFamily="2" charset="0"/>
                  </a:rPr>
                  <a:t>MOH</a:t>
                </a:r>
                <a:endParaRPr lang="ko-KR" altLang="en-US" sz="900" dirty="0">
                  <a:latin typeface="Work Sans Medium" pitchFamily="2" charset="0"/>
                </a:endParaRPr>
              </a:p>
            </p:txBody>
          </p:sp>
        </p:grp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918F30C9-194F-98A2-CA0A-098362939166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rot="16200000" flipH="1">
              <a:off x="292501" y="1373061"/>
              <a:ext cx="121694" cy="71618"/>
            </a:xfrm>
            <a:prstGeom prst="bentConnector2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03AAEB3-AABD-504B-C307-7F6A41D5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82" y="1189196"/>
            <a:ext cx="10638243" cy="297640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0A423B-438A-363B-0FBA-936B3BB3739B}"/>
              </a:ext>
            </a:extLst>
          </p:cNvPr>
          <p:cNvSpPr/>
          <p:nvPr/>
        </p:nvSpPr>
        <p:spPr>
          <a:xfrm>
            <a:off x="2070432" y="1380739"/>
            <a:ext cx="1028700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Work Sans SemiBold" pitchFamily="2" charset="0"/>
              </a:rPr>
              <a:t>MOH</a:t>
            </a:r>
            <a:endParaRPr lang="ko-KR" altLang="en-US" sz="1400" dirty="0">
              <a:latin typeface="Work Sans SemiBold" pitchFamily="2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423987-1093-BE88-C700-1946CFF35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31" y="1015911"/>
            <a:ext cx="10553802" cy="358443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FF75C7D-6CE1-2796-B541-06A634FF18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279"/>
          <a:stretch/>
        </p:blipFill>
        <p:spPr>
          <a:xfrm>
            <a:off x="2231347" y="4063611"/>
            <a:ext cx="1324160" cy="40678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5503A1E-6D55-3EC5-3616-AF1D217403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279"/>
          <a:stretch/>
        </p:blipFill>
        <p:spPr>
          <a:xfrm>
            <a:off x="3407777" y="4063611"/>
            <a:ext cx="1324160" cy="40678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564570D-FB6A-55DC-22E6-4AE407461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279"/>
          <a:stretch/>
        </p:blipFill>
        <p:spPr>
          <a:xfrm>
            <a:off x="4728688" y="4063611"/>
            <a:ext cx="1324160" cy="4067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40E854-3A48-045C-7359-89A948C8C2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279"/>
          <a:stretch/>
        </p:blipFill>
        <p:spPr>
          <a:xfrm>
            <a:off x="5993041" y="4063611"/>
            <a:ext cx="1324160" cy="40678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1FA5BC8-A23F-9DA5-E758-3DA7E6DB55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279"/>
          <a:stretch/>
        </p:blipFill>
        <p:spPr>
          <a:xfrm>
            <a:off x="7147587" y="4063611"/>
            <a:ext cx="1324160" cy="40678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90E1AB-0F81-3228-7D13-E4A517068160}"/>
              </a:ext>
            </a:extLst>
          </p:cNvPr>
          <p:cNvSpPr/>
          <p:nvPr/>
        </p:nvSpPr>
        <p:spPr>
          <a:xfrm>
            <a:off x="6096000" y="715172"/>
            <a:ext cx="4536465" cy="340519"/>
          </a:xfrm>
          <a:prstGeom prst="round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Work Sans SemiBold" pitchFamily="2" charset="0"/>
              </a:rPr>
              <a:t>Trend – time domain 3d</a:t>
            </a:r>
            <a:r>
              <a:rPr lang="ko-KR" altLang="en-US" sz="1400" dirty="0">
                <a:solidFill>
                  <a:srgbClr val="FF0000"/>
                </a:solidFill>
                <a:latin typeface="Work Sans SemiBold" pitchFamily="2" charset="0"/>
              </a:rPr>
              <a:t>에 날짜 선택기능만 추가된</a:t>
            </a:r>
            <a:r>
              <a:rPr lang="en-US" altLang="ko-KR" sz="1400" dirty="0">
                <a:solidFill>
                  <a:srgbClr val="FF0000"/>
                </a:solidFill>
                <a:latin typeface="Work Sans SemiBold" pitchFamily="2" charset="0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Work Sans SemiBold" pitchFamily="2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FDFC3AD-3B07-3BF2-7124-EE82CD4377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166996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3209D63-9E9E-B8D1-774B-EDE10C6670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428139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7DFF984-C33B-54F6-921A-DEB42C0FE5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689282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0BC88E-D354-2B13-D126-C4294CDCC0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322" y="2950426"/>
            <a:ext cx="121694" cy="71618"/>
          </a:xfrm>
          <a:prstGeom prst="bentConnector2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7D936337-7765-E8A9-28D8-24DEF1017B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405529" y="2186051"/>
            <a:ext cx="154166" cy="1584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0EBC3BA-12BB-FE8C-3A46-7348F378B4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405529" y="2445565"/>
            <a:ext cx="154166" cy="15845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E85E436-92AB-09A9-56C2-7AFEEFFD2D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491" b="40718" l="27343" r="75126">
                        <a14:foregroundMark x1="49485" y1="19632" x2="49485" y2="19632"/>
                        <a14:foregroundMark x1="39175" y1="12270" x2="39175" y2="12270"/>
                      </a14:backgroundRemoval>
                    </a14:imgEffect>
                  </a14:imgLayer>
                </a14:imgProps>
              </a:ext>
            </a:extLst>
          </a:blip>
          <a:srcRect l="21370" t="7837" r="18901" b="55629"/>
          <a:stretch/>
        </p:blipFill>
        <p:spPr>
          <a:xfrm>
            <a:off x="405529" y="2712316"/>
            <a:ext cx="154166" cy="15845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03DFC80-FA97-E4A6-32AA-496B825F24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591" b="86819" l="27343" r="75126">
                        <a14:foregroundMark x1="44330" y1="74847" x2="44330" y2="74847"/>
                        <a14:foregroundMark x1="49485" y1="85276" x2="49485" y2="85276"/>
                        <a14:foregroundMark x1="54639" y1="73006" x2="54639" y2="73006"/>
                        <a14:foregroundMark x1="29897" y1="74233" x2="29897" y2="74233"/>
                        <a14:foregroundMark x1="28866" y1="73006" x2="28866" y2="73006"/>
                        <a14:foregroundMark x1="26804" y1="73006" x2="26804" y2="73006"/>
                      </a14:backgroundRemoval>
                    </a14:imgEffect>
                  </a14:imgLayer>
                </a14:imgProps>
              </a:ext>
            </a:extLst>
          </a:blip>
          <a:srcRect l="21370" t="53938" r="18901" b="9528"/>
          <a:stretch/>
        </p:blipFill>
        <p:spPr>
          <a:xfrm>
            <a:off x="405529" y="2971830"/>
            <a:ext cx="154166" cy="1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836</Words>
  <Application>Microsoft Office PowerPoint</Application>
  <PresentationFormat>와이드스크린</PresentationFormat>
  <Paragraphs>424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-apple-system</vt:lpstr>
      <vt:lpstr>맑은 고딕</vt:lpstr>
      <vt:lpstr>Arial</vt:lpstr>
      <vt:lpstr>Cambria Math</vt:lpstr>
      <vt:lpstr>Work Sans Black</vt:lpstr>
      <vt:lpstr>Work Sans Medium</vt:lpstr>
      <vt:lpstr>Work Sans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futuremain2</dc:creator>
  <cp:lastModifiedBy>futuremain2</cp:lastModifiedBy>
  <cp:revision>145</cp:revision>
  <dcterms:created xsi:type="dcterms:W3CDTF">2024-07-01T07:54:55Z</dcterms:created>
  <dcterms:modified xsi:type="dcterms:W3CDTF">2024-07-11T05:28:55Z</dcterms:modified>
</cp:coreProperties>
</file>