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74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71" r:id="rId12"/>
    <p:sldId id="265" r:id="rId13"/>
    <p:sldId id="266" r:id="rId14"/>
    <p:sldId id="268" r:id="rId15"/>
    <p:sldId id="269" r:id="rId16"/>
    <p:sldId id="276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47D269-99E0-49EF-963D-1EEA6F13BA6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48B77D-2621-4989-AA3A-937E7EDCA363}">
      <dgm:prSet/>
      <dgm:spPr/>
      <dgm:t>
        <a:bodyPr/>
        <a:lstStyle/>
        <a:p>
          <a:r>
            <a:rPr lang="en-US"/>
            <a:t>Capstone Two Final Presentation</a:t>
          </a:r>
        </a:p>
      </dgm:t>
    </dgm:pt>
    <dgm:pt modelId="{7F6C9EAB-FFC8-43D8-B208-7E9FFF45AA84}" type="parTrans" cxnId="{78B6999A-9407-460F-BEF7-8E61BF6DFA20}">
      <dgm:prSet/>
      <dgm:spPr/>
      <dgm:t>
        <a:bodyPr/>
        <a:lstStyle/>
        <a:p>
          <a:endParaRPr lang="en-US"/>
        </a:p>
      </dgm:t>
    </dgm:pt>
    <dgm:pt modelId="{C4E9A464-020C-4ACE-9EBF-26A4D6CF3603}" type="sibTrans" cxnId="{78B6999A-9407-460F-BEF7-8E61BF6DFA20}">
      <dgm:prSet/>
      <dgm:spPr/>
      <dgm:t>
        <a:bodyPr/>
        <a:lstStyle/>
        <a:p>
          <a:endParaRPr lang="en-US"/>
        </a:p>
      </dgm:t>
    </dgm:pt>
    <dgm:pt modelId="{7C592B7D-6DCF-46E5-AD79-F98E7AA8832A}">
      <dgm:prSet/>
      <dgm:spPr/>
      <dgm:t>
        <a:bodyPr/>
        <a:lstStyle/>
        <a:p>
          <a:r>
            <a:rPr lang="en-US"/>
            <a:t>Godwin Omowele | July 2025</a:t>
          </a:r>
        </a:p>
      </dgm:t>
    </dgm:pt>
    <dgm:pt modelId="{9F0F9A57-082B-4C2D-A2E2-5F4759BD3A7E}" type="parTrans" cxnId="{CC4A9EC3-8405-454A-A970-448F4CBB5045}">
      <dgm:prSet/>
      <dgm:spPr/>
      <dgm:t>
        <a:bodyPr/>
        <a:lstStyle/>
        <a:p>
          <a:endParaRPr lang="en-US"/>
        </a:p>
      </dgm:t>
    </dgm:pt>
    <dgm:pt modelId="{E22FB7FB-7021-4816-8E2D-6C73AE1673BC}" type="sibTrans" cxnId="{CC4A9EC3-8405-454A-A970-448F4CBB5045}">
      <dgm:prSet/>
      <dgm:spPr/>
      <dgm:t>
        <a:bodyPr/>
        <a:lstStyle/>
        <a:p>
          <a:endParaRPr lang="en-US"/>
        </a:p>
      </dgm:t>
    </dgm:pt>
    <dgm:pt modelId="{293B4E8F-F224-42E3-92CD-7850034F0BB9}" type="pres">
      <dgm:prSet presAssocID="{CE47D269-99E0-49EF-963D-1EEA6F13BA6C}" presName="root" presStyleCnt="0">
        <dgm:presLayoutVars>
          <dgm:dir/>
          <dgm:resizeHandles val="exact"/>
        </dgm:presLayoutVars>
      </dgm:prSet>
      <dgm:spPr/>
    </dgm:pt>
    <dgm:pt modelId="{2A91188E-5478-4185-A391-8BB9B9E99F55}" type="pres">
      <dgm:prSet presAssocID="{F348B77D-2621-4989-AA3A-937E7EDCA363}" presName="compNode" presStyleCnt="0"/>
      <dgm:spPr/>
    </dgm:pt>
    <dgm:pt modelId="{C028AA34-BE84-427D-9584-DD920B1AE3AD}" type="pres">
      <dgm:prSet presAssocID="{F348B77D-2621-4989-AA3A-937E7EDCA363}" presName="bgRect" presStyleLbl="bgShp" presStyleIdx="0" presStyleCnt="2"/>
      <dgm:spPr/>
    </dgm:pt>
    <dgm:pt modelId="{67E5665F-01F6-419A-81DD-C129DA802639}" type="pres">
      <dgm:prSet presAssocID="{F348B77D-2621-4989-AA3A-937E7EDCA3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96B51C34-62D5-4925-8960-523E7560A5A7}" type="pres">
      <dgm:prSet presAssocID="{F348B77D-2621-4989-AA3A-937E7EDCA363}" presName="spaceRect" presStyleCnt="0"/>
      <dgm:spPr/>
    </dgm:pt>
    <dgm:pt modelId="{5DE95F13-DFC1-464C-8C6E-7769DFA5654E}" type="pres">
      <dgm:prSet presAssocID="{F348B77D-2621-4989-AA3A-937E7EDCA363}" presName="parTx" presStyleLbl="revTx" presStyleIdx="0" presStyleCnt="2">
        <dgm:presLayoutVars>
          <dgm:chMax val="0"/>
          <dgm:chPref val="0"/>
        </dgm:presLayoutVars>
      </dgm:prSet>
      <dgm:spPr/>
    </dgm:pt>
    <dgm:pt modelId="{8A75562A-D13F-48AF-9490-2547925AF556}" type="pres">
      <dgm:prSet presAssocID="{C4E9A464-020C-4ACE-9EBF-26A4D6CF3603}" presName="sibTrans" presStyleCnt="0"/>
      <dgm:spPr/>
    </dgm:pt>
    <dgm:pt modelId="{645F9ACC-A5E5-4826-A10C-F3EE4C4CCD7C}" type="pres">
      <dgm:prSet presAssocID="{7C592B7D-6DCF-46E5-AD79-F98E7AA8832A}" presName="compNode" presStyleCnt="0"/>
      <dgm:spPr/>
    </dgm:pt>
    <dgm:pt modelId="{6BC8F755-9514-4618-9979-ACE8E1BBA358}" type="pres">
      <dgm:prSet presAssocID="{7C592B7D-6DCF-46E5-AD79-F98E7AA8832A}" presName="bgRect" presStyleLbl="bgShp" presStyleIdx="1" presStyleCnt="2"/>
      <dgm:spPr/>
    </dgm:pt>
    <dgm:pt modelId="{F0C178A2-493F-4275-B28B-5CA6A196A04E}" type="pres">
      <dgm:prSet presAssocID="{7C592B7D-6DCF-46E5-AD79-F98E7AA8832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5B1F404-D1A8-44EF-A5FB-70B55CE76E6A}" type="pres">
      <dgm:prSet presAssocID="{7C592B7D-6DCF-46E5-AD79-F98E7AA8832A}" presName="spaceRect" presStyleCnt="0"/>
      <dgm:spPr/>
    </dgm:pt>
    <dgm:pt modelId="{104A6982-67E8-410F-BBFF-5C4096226813}" type="pres">
      <dgm:prSet presAssocID="{7C592B7D-6DCF-46E5-AD79-F98E7AA8832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8B6999A-9407-460F-BEF7-8E61BF6DFA20}" srcId="{CE47D269-99E0-49EF-963D-1EEA6F13BA6C}" destId="{F348B77D-2621-4989-AA3A-937E7EDCA363}" srcOrd="0" destOrd="0" parTransId="{7F6C9EAB-FFC8-43D8-B208-7E9FFF45AA84}" sibTransId="{C4E9A464-020C-4ACE-9EBF-26A4D6CF3603}"/>
    <dgm:cxn modelId="{CC4A9EC3-8405-454A-A970-448F4CBB5045}" srcId="{CE47D269-99E0-49EF-963D-1EEA6F13BA6C}" destId="{7C592B7D-6DCF-46E5-AD79-F98E7AA8832A}" srcOrd="1" destOrd="0" parTransId="{9F0F9A57-082B-4C2D-A2E2-5F4759BD3A7E}" sibTransId="{E22FB7FB-7021-4816-8E2D-6C73AE1673BC}"/>
    <dgm:cxn modelId="{A154BEDB-75C6-4354-9D41-C65A65FB60CC}" type="presOf" srcId="{7C592B7D-6DCF-46E5-AD79-F98E7AA8832A}" destId="{104A6982-67E8-410F-BBFF-5C4096226813}" srcOrd="0" destOrd="0" presId="urn:microsoft.com/office/officeart/2018/2/layout/IconVerticalSolidList"/>
    <dgm:cxn modelId="{3DD760DD-F711-4F0E-8B9E-ABA5A5845D0F}" type="presOf" srcId="{CE47D269-99E0-49EF-963D-1EEA6F13BA6C}" destId="{293B4E8F-F224-42E3-92CD-7850034F0BB9}" srcOrd="0" destOrd="0" presId="urn:microsoft.com/office/officeart/2018/2/layout/IconVerticalSolidList"/>
    <dgm:cxn modelId="{A5E258E1-0429-433D-9A49-1D2A58B69A8E}" type="presOf" srcId="{F348B77D-2621-4989-AA3A-937E7EDCA363}" destId="{5DE95F13-DFC1-464C-8C6E-7769DFA5654E}" srcOrd="0" destOrd="0" presId="urn:microsoft.com/office/officeart/2018/2/layout/IconVerticalSolidList"/>
    <dgm:cxn modelId="{0F8E3F97-2D11-4905-A17E-CBB4EB5493EE}" type="presParOf" srcId="{293B4E8F-F224-42E3-92CD-7850034F0BB9}" destId="{2A91188E-5478-4185-A391-8BB9B9E99F55}" srcOrd="0" destOrd="0" presId="urn:microsoft.com/office/officeart/2018/2/layout/IconVerticalSolidList"/>
    <dgm:cxn modelId="{8805B5DF-5F62-453D-BA4C-AAFA0904E55E}" type="presParOf" srcId="{2A91188E-5478-4185-A391-8BB9B9E99F55}" destId="{C028AA34-BE84-427D-9584-DD920B1AE3AD}" srcOrd="0" destOrd="0" presId="urn:microsoft.com/office/officeart/2018/2/layout/IconVerticalSolidList"/>
    <dgm:cxn modelId="{D69C571C-ADBF-49BB-825A-A41C2DB43F3E}" type="presParOf" srcId="{2A91188E-5478-4185-A391-8BB9B9E99F55}" destId="{67E5665F-01F6-419A-81DD-C129DA802639}" srcOrd="1" destOrd="0" presId="urn:microsoft.com/office/officeart/2018/2/layout/IconVerticalSolidList"/>
    <dgm:cxn modelId="{D8A2D22E-E469-49DE-85B6-71231ACA9AC3}" type="presParOf" srcId="{2A91188E-5478-4185-A391-8BB9B9E99F55}" destId="{96B51C34-62D5-4925-8960-523E7560A5A7}" srcOrd="2" destOrd="0" presId="urn:microsoft.com/office/officeart/2018/2/layout/IconVerticalSolidList"/>
    <dgm:cxn modelId="{10713C6A-F7C7-4156-85E5-225123602625}" type="presParOf" srcId="{2A91188E-5478-4185-A391-8BB9B9E99F55}" destId="{5DE95F13-DFC1-464C-8C6E-7769DFA5654E}" srcOrd="3" destOrd="0" presId="urn:microsoft.com/office/officeart/2018/2/layout/IconVerticalSolidList"/>
    <dgm:cxn modelId="{DE3EC66D-29C6-4728-A646-7B878DC8BFA7}" type="presParOf" srcId="{293B4E8F-F224-42E3-92CD-7850034F0BB9}" destId="{8A75562A-D13F-48AF-9490-2547925AF556}" srcOrd="1" destOrd="0" presId="urn:microsoft.com/office/officeart/2018/2/layout/IconVerticalSolidList"/>
    <dgm:cxn modelId="{7A683792-05D2-45D6-8952-5B73488C2BC6}" type="presParOf" srcId="{293B4E8F-F224-42E3-92CD-7850034F0BB9}" destId="{645F9ACC-A5E5-4826-A10C-F3EE4C4CCD7C}" srcOrd="2" destOrd="0" presId="urn:microsoft.com/office/officeart/2018/2/layout/IconVerticalSolidList"/>
    <dgm:cxn modelId="{270316A3-171F-4B7F-B0FE-A1AC81CFEE91}" type="presParOf" srcId="{645F9ACC-A5E5-4826-A10C-F3EE4C4CCD7C}" destId="{6BC8F755-9514-4618-9979-ACE8E1BBA358}" srcOrd="0" destOrd="0" presId="urn:microsoft.com/office/officeart/2018/2/layout/IconVerticalSolidList"/>
    <dgm:cxn modelId="{A3DE956E-9DDA-49E1-B7E8-57A85F1641ED}" type="presParOf" srcId="{645F9ACC-A5E5-4826-A10C-F3EE4C4CCD7C}" destId="{F0C178A2-493F-4275-B28B-5CA6A196A04E}" srcOrd="1" destOrd="0" presId="urn:microsoft.com/office/officeart/2018/2/layout/IconVerticalSolidList"/>
    <dgm:cxn modelId="{EA95173D-DA00-4E96-823C-A8483398E14F}" type="presParOf" srcId="{645F9ACC-A5E5-4826-A10C-F3EE4C4CCD7C}" destId="{85B1F404-D1A8-44EF-A5FB-70B55CE76E6A}" srcOrd="2" destOrd="0" presId="urn:microsoft.com/office/officeart/2018/2/layout/IconVerticalSolidList"/>
    <dgm:cxn modelId="{49E60D15-F801-4431-8BEF-31AF7902890D}" type="presParOf" srcId="{645F9ACC-A5E5-4826-A10C-F3EE4C4CCD7C}" destId="{104A6982-67E8-410F-BBFF-5C40962268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7A3A16-E4E2-45A8-9F12-4746D259AC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3FECB3A-A60E-4890-ABB0-26FE8B6F6699}">
      <dgm:prSet/>
      <dgm:spPr/>
      <dgm:t>
        <a:bodyPr/>
        <a:lstStyle/>
        <a:p>
          <a:r>
            <a:rPr lang="en-US"/>
            <a:t>Basketball-Reference: stats</a:t>
          </a:r>
        </a:p>
      </dgm:t>
    </dgm:pt>
    <dgm:pt modelId="{7AC9AC8F-F9CD-4130-8BBF-4ECFD81AE31A}" type="parTrans" cxnId="{F37D9194-EDCC-4379-9B5B-3C50AB89C0BD}">
      <dgm:prSet/>
      <dgm:spPr/>
      <dgm:t>
        <a:bodyPr/>
        <a:lstStyle/>
        <a:p>
          <a:endParaRPr lang="en-US"/>
        </a:p>
      </dgm:t>
    </dgm:pt>
    <dgm:pt modelId="{A36BC245-B81D-48E0-ACCA-2E4B1CE4C2C5}" type="sibTrans" cxnId="{F37D9194-EDCC-4379-9B5B-3C50AB89C0BD}">
      <dgm:prSet/>
      <dgm:spPr/>
      <dgm:t>
        <a:bodyPr/>
        <a:lstStyle/>
        <a:p>
          <a:endParaRPr lang="en-US"/>
        </a:p>
      </dgm:t>
    </dgm:pt>
    <dgm:pt modelId="{474C7556-CF7C-45A7-8618-8D85DE35CEB0}">
      <dgm:prSet/>
      <dgm:spPr/>
      <dgm:t>
        <a:bodyPr/>
        <a:lstStyle/>
        <a:p>
          <a:r>
            <a:rPr lang="en-US"/>
            <a:t>HoopsHype &amp; Spotrac: salaries</a:t>
          </a:r>
        </a:p>
      </dgm:t>
    </dgm:pt>
    <dgm:pt modelId="{E240A8C9-7F17-4CA6-AB8F-430B8064414D}" type="parTrans" cxnId="{B559A6C3-3EF4-40AF-9D62-056BE3BC0EB9}">
      <dgm:prSet/>
      <dgm:spPr/>
      <dgm:t>
        <a:bodyPr/>
        <a:lstStyle/>
        <a:p>
          <a:endParaRPr lang="en-US"/>
        </a:p>
      </dgm:t>
    </dgm:pt>
    <dgm:pt modelId="{1706F454-A11A-4D56-AA68-DF543629FB82}" type="sibTrans" cxnId="{B559A6C3-3EF4-40AF-9D62-056BE3BC0EB9}">
      <dgm:prSet/>
      <dgm:spPr/>
      <dgm:t>
        <a:bodyPr/>
        <a:lstStyle/>
        <a:p>
          <a:endParaRPr lang="en-US"/>
        </a:p>
      </dgm:t>
    </dgm:pt>
    <dgm:pt modelId="{8F7AA46F-B77D-4BFD-9848-B966BD873366}" type="pres">
      <dgm:prSet presAssocID="{F67A3A16-E4E2-45A8-9F12-4746D259AC5B}" presName="root" presStyleCnt="0">
        <dgm:presLayoutVars>
          <dgm:dir/>
          <dgm:resizeHandles val="exact"/>
        </dgm:presLayoutVars>
      </dgm:prSet>
      <dgm:spPr/>
    </dgm:pt>
    <dgm:pt modelId="{2065FEB5-2BF0-4552-AF63-4D749EA17D87}" type="pres">
      <dgm:prSet presAssocID="{B3FECB3A-A60E-4890-ABB0-26FE8B6F6699}" presName="compNode" presStyleCnt="0"/>
      <dgm:spPr/>
    </dgm:pt>
    <dgm:pt modelId="{96A9AFEF-7551-422F-86F7-F5B63BEA944D}" type="pres">
      <dgm:prSet presAssocID="{B3FECB3A-A60E-4890-ABB0-26FE8B6F6699}" presName="bgRect" presStyleLbl="bgShp" presStyleIdx="0" presStyleCnt="2"/>
      <dgm:spPr/>
    </dgm:pt>
    <dgm:pt modelId="{CFE531BB-8450-4576-820E-0CDB89E16E58}" type="pres">
      <dgm:prSet presAssocID="{B3FECB3A-A60E-4890-ABB0-26FE8B6F66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452BF84A-ECEE-46B4-9FD2-7C47397977D5}" type="pres">
      <dgm:prSet presAssocID="{B3FECB3A-A60E-4890-ABB0-26FE8B6F6699}" presName="spaceRect" presStyleCnt="0"/>
      <dgm:spPr/>
    </dgm:pt>
    <dgm:pt modelId="{BC518127-AF33-4959-BD2B-197290E1816D}" type="pres">
      <dgm:prSet presAssocID="{B3FECB3A-A60E-4890-ABB0-26FE8B6F6699}" presName="parTx" presStyleLbl="revTx" presStyleIdx="0" presStyleCnt="2">
        <dgm:presLayoutVars>
          <dgm:chMax val="0"/>
          <dgm:chPref val="0"/>
        </dgm:presLayoutVars>
      </dgm:prSet>
      <dgm:spPr/>
    </dgm:pt>
    <dgm:pt modelId="{728E496C-AF06-42C6-AA56-E1954796F454}" type="pres">
      <dgm:prSet presAssocID="{A36BC245-B81D-48E0-ACCA-2E4B1CE4C2C5}" presName="sibTrans" presStyleCnt="0"/>
      <dgm:spPr/>
    </dgm:pt>
    <dgm:pt modelId="{4A4CF626-49CA-4377-A51F-0E52328B3FDE}" type="pres">
      <dgm:prSet presAssocID="{474C7556-CF7C-45A7-8618-8D85DE35CEB0}" presName="compNode" presStyleCnt="0"/>
      <dgm:spPr/>
    </dgm:pt>
    <dgm:pt modelId="{D0E5C450-D5B6-4250-A665-E87E4E45049A}" type="pres">
      <dgm:prSet presAssocID="{474C7556-CF7C-45A7-8618-8D85DE35CEB0}" presName="bgRect" presStyleLbl="bgShp" presStyleIdx="1" presStyleCnt="2"/>
      <dgm:spPr/>
    </dgm:pt>
    <dgm:pt modelId="{EEC92458-CBD3-4916-B147-D72FF235B398}" type="pres">
      <dgm:prSet presAssocID="{474C7556-CF7C-45A7-8618-8D85DE35CE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D367545-DDEE-45B6-8A28-4F9530B8687B}" type="pres">
      <dgm:prSet presAssocID="{474C7556-CF7C-45A7-8618-8D85DE35CEB0}" presName="spaceRect" presStyleCnt="0"/>
      <dgm:spPr/>
    </dgm:pt>
    <dgm:pt modelId="{0335F8B5-D23E-4969-9357-1EA570EFC86D}" type="pres">
      <dgm:prSet presAssocID="{474C7556-CF7C-45A7-8618-8D85DE35CEB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11DD18A-32C6-4C53-B235-728C0C50A120}" type="presOf" srcId="{B3FECB3A-A60E-4890-ABB0-26FE8B6F6699}" destId="{BC518127-AF33-4959-BD2B-197290E1816D}" srcOrd="0" destOrd="0" presId="urn:microsoft.com/office/officeart/2018/2/layout/IconVerticalSolidList"/>
    <dgm:cxn modelId="{F37D9194-EDCC-4379-9B5B-3C50AB89C0BD}" srcId="{F67A3A16-E4E2-45A8-9F12-4746D259AC5B}" destId="{B3FECB3A-A60E-4890-ABB0-26FE8B6F6699}" srcOrd="0" destOrd="0" parTransId="{7AC9AC8F-F9CD-4130-8BBF-4ECFD81AE31A}" sibTransId="{A36BC245-B81D-48E0-ACCA-2E4B1CE4C2C5}"/>
    <dgm:cxn modelId="{5E23FDAA-2418-40B7-8924-E475E33ED3DC}" type="presOf" srcId="{474C7556-CF7C-45A7-8618-8D85DE35CEB0}" destId="{0335F8B5-D23E-4969-9357-1EA570EFC86D}" srcOrd="0" destOrd="0" presId="urn:microsoft.com/office/officeart/2018/2/layout/IconVerticalSolidList"/>
    <dgm:cxn modelId="{3D27ABC0-DA2F-4385-9F4B-9B3F42BB62C7}" type="presOf" srcId="{F67A3A16-E4E2-45A8-9F12-4746D259AC5B}" destId="{8F7AA46F-B77D-4BFD-9848-B966BD873366}" srcOrd="0" destOrd="0" presId="urn:microsoft.com/office/officeart/2018/2/layout/IconVerticalSolidList"/>
    <dgm:cxn modelId="{B559A6C3-3EF4-40AF-9D62-056BE3BC0EB9}" srcId="{F67A3A16-E4E2-45A8-9F12-4746D259AC5B}" destId="{474C7556-CF7C-45A7-8618-8D85DE35CEB0}" srcOrd="1" destOrd="0" parTransId="{E240A8C9-7F17-4CA6-AB8F-430B8064414D}" sibTransId="{1706F454-A11A-4D56-AA68-DF543629FB82}"/>
    <dgm:cxn modelId="{FD9EA98C-5289-47E6-BE7C-B5B2F7157907}" type="presParOf" srcId="{8F7AA46F-B77D-4BFD-9848-B966BD873366}" destId="{2065FEB5-2BF0-4552-AF63-4D749EA17D87}" srcOrd="0" destOrd="0" presId="urn:microsoft.com/office/officeart/2018/2/layout/IconVerticalSolidList"/>
    <dgm:cxn modelId="{2E4818AB-3F94-4E8B-BD4E-B1E6B26DA0A5}" type="presParOf" srcId="{2065FEB5-2BF0-4552-AF63-4D749EA17D87}" destId="{96A9AFEF-7551-422F-86F7-F5B63BEA944D}" srcOrd="0" destOrd="0" presId="urn:microsoft.com/office/officeart/2018/2/layout/IconVerticalSolidList"/>
    <dgm:cxn modelId="{24B45976-C6DE-46D5-8D8F-FEFFA1915E4F}" type="presParOf" srcId="{2065FEB5-2BF0-4552-AF63-4D749EA17D87}" destId="{CFE531BB-8450-4576-820E-0CDB89E16E58}" srcOrd="1" destOrd="0" presId="urn:microsoft.com/office/officeart/2018/2/layout/IconVerticalSolidList"/>
    <dgm:cxn modelId="{DAEBE630-3A0E-44BC-8814-D8B28176B28B}" type="presParOf" srcId="{2065FEB5-2BF0-4552-AF63-4D749EA17D87}" destId="{452BF84A-ECEE-46B4-9FD2-7C47397977D5}" srcOrd="2" destOrd="0" presId="urn:microsoft.com/office/officeart/2018/2/layout/IconVerticalSolidList"/>
    <dgm:cxn modelId="{38A6D78A-43B5-4099-A725-B04878115F00}" type="presParOf" srcId="{2065FEB5-2BF0-4552-AF63-4D749EA17D87}" destId="{BC518127-AF33-4959-BD2B-197290E1816D}" srcOrd="3" destOrd="0" presId="urn:microsoft.com/office/officeart/2018/2/layout/IconVerticalSolidList"/>
    <dgm:cxn modelId="{B2F647B1-0760-4AE2-8955-A817BACD1198}" type="presParOf" srcId="{8F7AA46F-B77D-4BFD-9848-B966BD873366}" destId="{728E496C-AF06-42C6-AA56-E1954796F454}" srcOrd="1" destOrd="0" presId="urn:microsoft.com/office/officeart/2018/2/layout/IconVerticalSolidList"/>
    <dgm:cxn modelId="{01D52521-6FA8-4F64-A7AB-06EB546DBB91}" type="presParOf" srcId="{8F7AA46F-B77D-4BFD-9848-B966BD873366}" destId="{4A4CF626-49CA-4377-A51F-0E52328B3FDE}" srcOrd="2" destOrd="0" presId="urn:microsoft.com/office/officeart/2018/2/layout/IconVerticalSolidList"/>
    <dgm:cxn modelId="{FCFC3798-7A09-4F57-A5EE-3B050265FF6F}" type="presParOf" srcId="{4A4CF626-49CA-4377-A51F-0E52328B3FDE}" destId="{D0E5C450-D5B6-4250-A665-E87E4E45049A}" srcOrd="0" destOrd="0" presId="urn:microsoft.com/office/officeart/2018/2/layout/IconVerticalSolidList"/>
    <dgm:cxn modelId="{4E9D4EE9-D2D4-4337-844F-E5ADF58E835E}" type="presParOf" srcId="{4A4CF626-49CA-4377-A51F-0E52328B3FDE}" destId="{EEC92458-CBD3-4916-B147-D72FF235B398}" srcOrd="1" destOrd="0" presId="urn:microsoft.com/office/officeart/2018/2/layout/IconVerticalSolidList"/>
    <dgm:cxn modelId="{5E98DD1B-036A-4194-8C1B-F1332D1B8253}" type="presParOf" srcId="{4A4CF626-49CA-4377-A51F-0E52328B3FDE}" destId="{ED367545-DDEE-45B6-8A28-4F9530B8687B}" srcOrd="2" destOrd="0" presId="urn:microsoft.com/office/officeart/2018/2/layout/IconVerticalSolidList"/>
    <dgm:cxn modelId="{DE748E0A-489D-4108-BFCF-F4AB16F1E62C}" type="presParOf" srcId="{4A4CF626-49CA-4377-A51F-0E52328B3FDE}" destId="{0335F8B5-D23E-4969-9357-1EA570EFC8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41B20A-F16E-417E-AD3B-CCCD22D8C1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8D0680-8F1E-4AE5-8F48-0D2CB3DE9075}">
      <dgm:prSet/>
      <dgm:spPr/>
      <dgm:t>
        <a:bodyPr/>
        <a:lstStyle/>
        <a:p>
          <a:r>
            <a:rPr lang="en-US"/>
            <a:t>Merged on Player name</a:t>
          </a:r>
        </a:p>
      </dgm:t>
    </dgm:pt>
    <dgm:pt modelId="{070F0EC7-0125-4797-807A-0CB78598CEB8}" type="parTrans" cxnId="{59C12248-C402-4167-A11D-97BC857A5813}">
      <dgm:prSet/>
      <dgm:spPr/>
      <dgm:t>
        <a:bodyPr/>
        <a:lstStyle/>
        <a:p>
          <a:endParaRPr lang="en-US"/>
        </a:p>
      </dgm:t>
    </dgm:pt>
    <dgm:pt modelId="{2D2876EF-124A-42A1-933A-A31E57A92BE6}" type="sibTrans" cxnId="{59C12248-C402-4167-A11D-97BC857A5813}">
      <dgm:prSet/>
      <dgm:spPr/>
      <dgm:t>
        <a:bodyPr/>
        <a:lstStyle/>
        <a:p>
          <a:endParaRPr lang="en-US"/>
        </a:p>
      </dgm:t>
    </dgm:pt>
    <dgm:pt modelId="{2387D5F6-4541-479A-BECB-12E103C1A447}">
      <dgm:prSet/>
      <dgm:spPr/>
      <dgm:t>
        <a:bodyPr/>
        <a:lstStyle/>
        <a:p>
          <a:r>
            <a:rPr lang="en-US"/>
            <a:t>Cleaned currency, formatted Salary</a:t>
          </a:r>
        </a:p>
      </dgm:t>
    </dgm:pt>
    <dgm:pt modelId="{A47D9BCC-EBDB-400D-BB13-A8A9F4DAC50F}" type="parTrans" cxnId="{BDA7D780-53BD-42FC-BFF7-F01B252E89E5}">
      <dgm:prSet/>
      <dgm:spPr/>
      <dgm:t>
        <a:bodyPr/>
        <a:lstStyle/>
        <a:p>
          <a:endParaRPr lang="en-US"/>
        </a:p>
      </dgm:t>
    </dgm:pt>
    <dgm:pt modelId="{C27534AF-D855-4E91-81A2-55EDC11FA0BD}" type="sibTrans" cxnId="{BDA7D780-53BD-42FC-BFF7-F01B252E89E5}">
      <dgm:prSet/>
      <dgm:spPr/>
      <dgm:t>
        <a:bodyPr/>
        <a:lstStyle/>
        <a:p>
          <a:endParaRPr lang="en-US"/>
        </a:p>
      </dgm:t>
    </dgm:pt>
    <dgm:pt modelId="{99F291BC-ADEF-43F6-BC84-8564DF3DB55B}">
      <dgm:prSet/>
      <dgm:spPr/>
      <dgm:t>
        <a:bodyPr/>
        <a:lstStyle/>
        <a:p>
          <a:r>
            <a:rPr lang="en-US"/>
            <a:t>Dropped duplicates/unneeded cols</a:t>
          </a:r>
        </a:p>
      </dgm:t>
    </dgm:pt>
    <dgm:pt modelId="{5D15A32B-A4D0-420B-B981-B8558AB431B3}" type="parTrans" cxnId="{D07D0C0F-2480-41BA-AD7E-351333A72502}">
      <dgm:prSet/>
      <dgm:spPr/>
      <dgm:t>
        <a:bodyPr/>
        <a:lstStyle/>
        <a:p>
          <a:endParaRPr lang="en-US"/>
        </a:p>
      </dgm:t>
    </dgm:pt>
    <dgm:pt modelId="{E9AA89C8-5E64-478C-AC32-33E6A9D6B5C1}" type="sibTrans" cxnId="{D07D0C0F-2480-41BA-AD7E-351333A72502}">
      <dgm:prSet/>
      <dgm:spPr/>
      <dgm:t>
        <a:bodyPr/>
        <a:lstStyle/>
        <a:p>
          <a:endParaRPr lang="en-US"/>
        </a:p>
      </dgm:t>
    </dgm:pt>
    <dgm:pt modelId="{EB2F95DC-2D67-4FC1-997C-1AD21DD76392}" type="pres">
      <dgm:prSet presAssocID="{F541B20A-F16E-417E-AD3B-CCCD22D8C193}" presName="root" presStyleCnt="0">
        <dgm:presLayoutVars>
          <dgm:dir/>
          <dgm:resizeHandles val="exact"/>
        </dgm:presLayoutVars>
      </dgm:prSet>
      <dgm:spPr/>
    </dgm:pt>
    <dgm:pt modelId="{F01853EE-72AF-4A2B-A56A-FFFF25877C72}" type="pres">
      <dgm:prSet presAssocID="{F88D0680-8F1E-4AE5-8F48-0D2CB3DE9075}" presName="compNode" presStyleCnt="0"/>
      <dgm:spPr/>
    </dgm:pt>
    <dgm:pt modelId="{FFBA7477-11F2-4A5D-B489-92AE8270C57D}" type="pres">
      <dgm:prSet presAssocID="{F88D0680-8F1E-4AE5-8F48-0D2CB3DE9075}" presName="bgRect" presStyleLbl="bgShp" presStyleIdx="0" presStyleCnt="3"/>
      <dgm:spPr/>
    </dgm:pt>
    <dgm:pt modelId="{57171FC1-DDE0-4753-B4B7-25B49BDE602F}" type="pres">
      <dgm:prSet presAssocID="{F88D0680-8F1E-4AE5-8F48-0D2CB3DE90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25BCF4F3-3438-4D49-B249-4D4BEFCC75A1}" type="pres">
      <dgm:prSet presAssocID="{F88D0680-8F1E-4AE5-8F48-0D2CB3DE9075}" presName="spaceRect" presStyleCnt="0"/>
      <dgm:spPr/>
    </dgm:pt>
    <dgm:pt modelId="{767C0C4F-D114-46AE-AA15-72FEF34B51DA}" type="pres">
      <dgm:prSet presAssocID="{F88D0680-8F1E-4AE5-8F48-0D2CB3DE9075}" presName="parTx" presStyleLbl="revTx" presStyleIdx="0" presStyleCnt="3">
        <dgm:presLayoutVars>
          <dgm:chMax val="0"/>
          <dgm:chPref val="0"/>
        </dgm:presLayoutVars>
      </dgm:prSet>
      <dgm:spPr/>
    </dgm:pt>
    <dgm:pt modelId="{AFCB501A-0775-403A-A2DF-591F645ED2E9}" type="pres">
      <dgm:prSet presAssocID="{2D2876EF-124A-42A1-933A-A31E57A92BE6}" presName="sibTrans" presStyleCnt="0"/>
      <dgm:spPr/>
    </dgm:pt>
    <dgm:pt modelId="{6EC8508D-90C5-4FBA-A286-F40648F69908}" type="pres">
      <dgm:prSet presAssocID="{2387D5F6-4541-479A-BECB-12E103C1A447}" presName="compNode" presStyleCnt="0"/>
      <dgm:spPr/>
    </dgm:pt>
    <dgm:pt modelId="{3E0837D8-CE88-4C26-9D72-B2266EE20183}" type="pres">
      <dgm:prSet presAssocID="{2387D5F6-4541-479A-BECB-12E103C1A447}" presName="bgRect" presStyleLbl="bgShp" presStyleIdx="1" presStyleCnt="3"/>
      <dgm:spPr/>
    </dgm:pt>
    <dgm:pt modelId="{6A05C178-C7B1-49B1-9621-91D4CFD2AAC8}" type="pres">
      <dgm:prSet presAssocID="{2387D5F6-4541-479A-BECB-12E103C1A4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1031A54-8CF6-427E-97BB-06674BAF9152}" type="pres">
      <dgm:prSet presAssocID="{2387D5F6-4541-479A-BECB-12E103C1A447}" presName="spaceRect" presStyleCnt="0"/>
      <dgm:spPr/>
    </dgm:pt>
    <dgm:pt modelId="{D89C2453-02BB-4DE7-ACF6-4BAFA36BA661}" type="pres">
      <dgm:prSet presAssocID="{2387D5F6-4541-479A-BECB-12E103C1A447}" presName="parTx" presStyleLbl="revTx" presStyleIdx="1" presStyleCnt="3">
        <dgm:presLayoutVars>
          <dgm:chMax val="0"/>
          <dgm:chPref val="0"/>
        </dgm:presLayoutVars>
      </dgm:prSet>
      <dgm:spPr/>
    </dgm:pt>
    <dgm:pt modelId="{B64204B9-4BAE-4D89-83F7-9A1CCF9FA5DD}" type="pres">
      <dgm:prSet presAssocID="{C27534AF-D855-4E91-81A2-55EDC11FA0BD}" presName="sibTrans" presStyleCnt="0"/>
      <dgm:spPr/>
    </dgm:pt>
    <dgm:pt modelId="{92E4E034-F3E9-4D56-B763-8A21BC2E5EB9}" type="pres">
      <dgm:prSet presAssocID="{99F291BC-ADEF-43F6-BC84-8564DF3DB55B}" presName="compNode" presStyleCnt="0"/>
      <dgm:spPr/>
    </dgm:pt>
    <dgm:pt modelId="{78364BAF-7578-4DD9-AC95-04362810FB0B}" type="pres">
      <dgm:prSet presAssocID="{99F291BC-ADEF-43F6-BC84-8564DF3DB55B}" presName="bgRect" presStyleLbl="bgShp" presStyleIdx="2" presStyleCnt="3"/>
      <dgm:spPr/>
    </dgm:pt>
    <dgm:pt modelId="{7BB2ED11-D12A-4C46-9652-EC021370D55D}" type="pres">
      <dgm:prSet presAssocID="{99F291BC-ADEF-43F6-BC84-8564DF3DB5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E32F806C-AD41-484D-B9BA-C914028C191A}" type="pres">
      <dgm:prSet presAssocID="{99F291BC-ADEF-43F6-BC84-8564DF3DB55B}" presName="spaceRect" presStyleCnt="0"/>
      <dgm:spPr/>
    </dgm:pt>
    <dgm:pt modelId="{D37B185C-8544-4D19-A421-6B4ACFDEC5E7}" type="pres">
      <dgm:prSet presAssocID="{99F291BC-ADEF-43F6-BC84-8564DF3DB5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7D0C0F-2480-41BA-AD7E-351333A72502}" srcId="{F541B20A-F16E-417E-AD3B-CCCD22D8C193}" destId="{99F291BC-ADEF-43F6-BC84-8564DF3DB55B}" srcOrd="2" destOrd="0" parTransId="{5D15A32B-A4D0-420B-B981-B8558AB431B3}" sibTransId="{E9AA89C8-5E64-478C-AC32-33E6A9D6B5C1}"/>
    <dgm:cxn modelId="{59C12248-C402-4167-A11D-97BC857A5813}" srcId="{F541B20A-F16E-417E-AD3B-CCCD22D8C193}" destId="{F88D0680-8F1E-4AE5-8F48-0D2CB3DE9075}" srcOrd="0" destOrd="0" parTransId="{070F0EC7-0125-4797-807A-0CB78598CEB8}" sibTransId="{2D2876EF-124A-42A1-933A-A31E57A92BE6}"/>
    <dgm:cxn modelId="{023D4D6A-EDB1-42CB-B900-FEEFC7CB7407}" type="presOf" srcId="{99F291BC-ADEF-43F6-BC84-8564DF3DB55B}" destId="{D37B185C-8544-4D19-A421-6B4ACFDEC5E7}" srcOrd="0" destOrd="0" presId="urn:microsoft.com/office/officeart/2018/2/layout/IconVerticalSolidList"/>
    <dgm:cxn modelId="{03E3E576-D5DC-423A-AD01-DBAF352E7DD6}" type="presOf" srcId="{2387D5F6-4541-479A-BECB-12E103C1A447}" destId="{D89C2453-02BB-4DE7-ACF6-4BAFA36BA661}" srcOrd="0" destOrd="0" presId="urn:microsoft.com/office/officeart/2018/2/layout/IconVerticalSolidList"/>
    <dgm:cxn modelId="{BDA7D780-53BD-42FC-BFF7-F01B252E89E5}" srcId="{F541B20A-F16E-417E-AD3B-CCCD22D8C193}" destId="{2387D5F6-4541-479A-BECB-12E103C1A447}" srcOrd="1" destOrd="0" parTransId="{A47D9BCC-EBDB-400D-BB13-A8A9F4DAC50F}" sibTransId="{C27534AF-D855-4E91-81A2-55EDC11FA0BD}"/>
    <dgm:cxn modelId="{A107638A-DBAF-45C3-BE43-96B3CD188148}" type="presOf" srcId="{F541B20A-F16E-417E-AD3B-CCCD22D8C193}" destId="{EB2F95DC-2D67-4FC1-997C-1AD21DD76392}" srcOrd="0" destOrd="0" presId="urn:microsoft.com/office/officeart/2018/2/layout/IconVerticalSolidList"/>
    <dgm:cxn modelId="{9E4C59DA-2E2A-40CC-B16B-5D8379A87FFC}" type="presOf" srcId="{F88D0680-8F1E-4AE5-8F48-0D2CB3DE9075}" destId="{767C0C4F-D114-46AE-AA15-72FEF34B51DA}" srcOrd="0" destOrd="0" presId="urn:microsoft.com/office/officeart/2018/2/layout/IconVerticalSolidList"/>
    <dgm:cxn modelId="{7E0C2FC2-CAD7-4DE8-BD84-1D0078F51828}" type="presParOf" srcId="{EB2F95DC-2D67-4FC1-997C-1AD21DD76392}" destId="{F01853EE-72AF-4A2B-A56A-FFFF25877C72}" srcOrd="0" destOrd="0" presId="urn:microsoft.com/office/officeart/2018/2/layout/IconVerticalSolidList"/>
    <dgm:cxn modelId="{3A85B185-0EEB-459C-914F-A2ED50070A1B}" type="presParOf" srcId="{F01853EE-72AF-4A2B-A56A-FFFF25877C72}" destId="{FFBA7477-11F2-4A5D-B489-92AE8270C57D}" srcOrd="0" destOrd="0" presId="urn:microsoft.com/office/officeart/2018/2/layout/IconVerticalSolidList"/>
    <dgm:cxn modelId="{23148B9C-0ECC-41E6-B96C-4545D7E52586}" type="presParOf" srcId="{F01853EE-72AF-4A2B-A56A-FFFF25877C72}" destId="{57171FC1-DDE0-4753-B4B7-25B49BDE602F}" srcOrd="1" destOrd="0" presId="urn:microsoft.com/office/officeart/2018/2/layout/IconVerticalSolidList"/>
    <dgm:cxn modelId="{3CD9CC39-07BC-4845-9F69-EE8E0EBE1E7C}" type="presParOf" srcId="{F01853EE-72AF-4A2B-A56A-FFFF25877C72}" destId="{25BCF4F3-3438-4D49-B249-4D4BEFCC75A1}" srcOrd="2" destOrd="0" presId="urn:microsoft.com/office/officeart/2018/2/layout/IconVerticalSolidList"/>
    <dgm:cxn modelId="{1C18C191-0140-4283-8F5F-EBF2AADBDDCB}" type="presParOf" srcId="{F01853EE-72AF-4A2B-A56A-FFFF25877C72}" destId="{767C0C4F-D114-46AE-AA15-72FEF34B51DA}" srcOrd="3" destOrd="0" presId="urn:microsoft.com/office/officeart/2018/2/layout/IconVerticalSolidList"/>
    <dgm:cxn modelId="{C876264E-AE1A-4E6C-96C2-AB2BA5BD0413}" type="presParOf" srcId="{EB2F95DC-2D67-4FC1-997C-1AD21DD76392}" destId="{AFCB501A-0775-403A-A2DF-591F645ED2E9}" srcOrd="1" destOrd="0" presId="urn:microsoft.com/office/officeart/2018/2/layout/IconVerticalSolidList"/>
    <dgm:cxn modelId="{8B95A004-575F-4A0D-971F-FE563746C5E0}" type="presParOf" srcId="{EB2F95DC-2D67-4FC1-997C-1AD21DD76392}" destId="{6EC8508D-90C5-4FBA-A286-F40648F69908}" srcOrd="2" destOrd="0" presId="urn:microsoft.com/office/officeart/2018/2/layout/IconVerticalSolidList"/>
    <dgm:cxn modelId="{7E9C4305-6EB2-4DD0-9E66-9DC0ECB1C60B}" type="presParOf" srcId="{6EC8508D-90C5-4FBA-A286-F40648F69908}" destId="{3E0837D8-CE88-4C26-9D72-B2266EE20183}" srcOrd="0" destOrd="0" presId="urn:microsoft.com/office/officeart/2018/2/layout/IconVerticalSolidList"/>
    <dgm:cxn modelId="{ED71030D-9526-4794-A8BB-14EB78DE1215}" type="presParOf" srcId="{6EC8508D-90C5-4FBA-A286-F40648F69908}" destId="{6A05C178-C7B1-49B1-9621-91D4CFD2AAC8}" srcOrd="1" destOrd="0" presId="urn:microsoft.com/office/officeart/2018/2/layout/IconVerticalSolidList"/>
    <dgm:cxn modelId="{CDC50364-CC2F-462C-8343-9F1FB1168163}" type="presParOf" srcId="{6EC8508D-90C5-4FBA-A286-F40648F69908}" destId="{61031A54-8CF6-427E-97BB-06674BAF9152}" srcOrd="2" destOrd="0" presId="urn:microsoft.com/office/officeart/2018/2/layout/IconVerticalSolidList"/>
    <dgm:cxn modelId="{A1AE98AE-18B3-449F-ADDB-7DA33D4A6557}" type="presParOf" srcId="{6EC8508D-90C5-4FBA-A286-F40648F69908}" destId="{D89C2453-02BB-4DE7-ACF6-4BAFA36BA661}" srcOrd="3" destOrd="0" presId="urn:microsoft.com/office/officeart/2018/2/layout/IconVerticalSolidList"/>
    <dgm:cxn modelId="{5BC9BD24-84E3-4E33-A41B-574F991AB362}" type="presParOf" srcId="{EB2F95DC-2D67-4FC1-997C-1AD21DD76392}" destId="{B64204B9-4BAE-4D89-83F7-9A1CCF9FA5DD}" srcOrd="3" destOrd="0" presId="urn:microsoft.com/office/officeart/2018/2/layout/IconVerticalSolidList"/>
    <dgm:cxn modelId="{B2FB72B3-DF19-4F9D-9E6A-C27E5B47ABD2}" type="presParOf" srcId="{EB2F95DC-2D67-4FC1-997C-1AD21DD76392}" destId="{92E4E034-F3E9-4D56-B763-8A21BC2E5EB9}" srcOrd="4" destOrd="0" presId="urn:microsoft.com/office/officeart/2018/2/layout/IconVerticalSolidList"/>
    <dgm:cxn modelId="{AA0A1159-F5A2-4062-86EC-D0002A90C007}" type="presParOf" srcId="{92E4E034-F3E9-4D56-B763-8A21BC2E5EB9}" destId="{78364BAF-7578-4DD9-AC95-04362810FB0B}" srcOrd="0" destOrd="0" presId="urn:microsoft.com/office/officeart/2018/2/layout/IconVerticalSolidList"/>
    <dgm:cxn modelId="{689BA681-8997-4E4E-A281-094025310912}" type="presParOf" srcId="{92E4E034-F3E9-4D56-B763-8A21BC2E5EB9}" destId="{7BB2ED11-D12A-4C46-9652-EC021370D55D}" srcOrd="1" destOrd="0" presId="urn:microsoft.com/office/officeart/2018/2/layout/IconVerticalSolidList"/>
    <dgm:cxn modelId="{351C6AF4-2583-4446-8EE8-24E22AF11AC7}" type="presParOf" srcId="{92E4E034-F3E9-4D56-B763-8A21BC2E5EB9}" destId="{E32F806C-AD41-484D-B9BA-C914028C191A}" srcOrd="2" destOrd="0" presId="urn:microsoft.com/office/officeart/2018/2/layout/IconVerticalSolidList"/>
    <dgm:cxn modelId="{D1FE7981-D163-466D-BAB2-7D5072BB757A}" type="presParOf" srcId="{92E4E034-F3E9-4D56-B763-8A21BC2E5EB9}" destId="{D37B185C-8544-4D19-A421-6B4ACFDEC5E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21E511-972B-4EFB-9676-ECEA1F7A923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74F3C4F-04AF-47C5-8E48-49F517ABD7B0}">
      <dgm:prSet/>
      <dgm:spPr/>
      <dgm:t>
        <a:bodyPr/>
        <a:lstStyle/>
        <a:p>
          <a:r>
            <a:rPr lang="en-US"/>
            <a:t>Preprocess: median‑impute + StandardScaler + OneHot</a:t>
          </a:r>
        </a:p>
      </dgm:t>
    </dgm:pt>
    <dgm:pt modelId="{A1537CA7-3CA6-4737-8CC5-A3D4225E6315}" type="parTrans" cxnId="{758C22F3-0B0D-4758-B0F7-EFDAEC96FAA8}">
      <dgm:prSet/>
      <dgm:spPr/>
      <dgm:t>
        <a:bodyPr/>
        <a:lstStyle/>
        <a:p>
          <a:endParaRPr lang="en-US"/>
        </a:p>
      </dgm:t>
    </dgm:pt>
    <dgm:pt modelId="{8EA5DD3A-9F97-4D7A-94E1-972B1B219B7E}" type="sibTrans" cxnId="{758C22F3-0B0D-4758-B0F7-EFDAEC96FAA8}">
      <dgm:prSet/>
      <dgm:spPr/>
      <dgm:t>
        <a:bodyPr/>
        <a:lstStyle/>
        <a:p>
          <a:endParaRPr lang="en-US"/>
        </a:p>
      </dgm:t>
    </dgm:pt>
    <dgm:pt modelId="{D6CC8496-01A2-48D1-A5DE-74573C8A4770}">
      <dgm:prSet/>
      <dgm:spPr/>
      <dgm:t>
        <a:bodyPr/>
        <a:lstStyle/>
        <a:p>
          <a:r>
            <a:rPr lang="en-US"/>
            <a:t>SelectKBest (40 best features)</a:t>
          </a:r>
        </a:p>
      </dgm:t>
    </dgm:pt>
    <dgm:pt modelId="{B9B762E4-236E-4450-AAFF-2ED902AF9B98}" type="parTrans" cxnId="{1BA67B10-60B9-435A-AD3A-EE8CF102C5B4}">
      <dgm:prSet/>
      <dgm:spPr/>
      <dgm:t>
        <a:bodyPr/>
        <a:lstStyle/>
        <a:p>
          <a:endParaRPr lang="en-US"/>
        </a:p>
      </dgm:t>
    </dgm:pt>
    <dgm:pt modelId="{5C582712-66A7-4F7F-A022-F03C220CF128}" type="sibTrans" cxnId="{1BA67B10-60B9-435A-AD3A-EE8CF102C5B4}">
      <dgm:prSet/>
      <dgm:spPr/>
      <dgm:t>
        <a:bodyPr/>
        <a:lstStyle/>
        <a:p>
          <a:endParaRPr lang="en-US"/>
        </a:p>
      </dgm:t>
    </dgm:pt>
    <dgm:pt modelId="{F0EBB68A-844E-410B-8081-3C3B2171A285}">
      <dgm:prSet/>
      <dgm:spPr/>
      <dgm:t>
        <a:bodyPr/>
        <a:lstStyle/>
        <a:p>
          <a:r>
            <a:rPr lang="en-US"/>
            <a:t>Models: Linear, Random Forest, XGBoost</a:t>
          </a:r>
        </a:p>
      </dgm:t>
    </dgm:pt>
    <dgm:pt modelId="{EB7D90B5-9636-490E-9F64-F017D37337A4}" type="parTrans" cxnId="{E388C89E-F13A-458C-AE07-5C1491B9ADF5}">
      <dgm:prSet/>
      <dgm:spPr/>
      <dgm:t>
        <a:bodyPr/>
        <a:lstStyle/>
        <a:p>
          <a:endParaRPr lang="en-US"/>
        </a:p>
      </dgm:t>
    </dgm:pt>
    <dgm:pt modelId="{A24E1F13-1124-462D-AA3C-B78996567425}" type="sibTrans" cxnId="{E388C89E-F13A-458C-AE07-5C1491B9ADF5}">
      <dgm:prSet/>
      <dgm:spPr/>
      <dgm:t>
        <a:bodyPr/>
        <a:lstStyle/>
        <a:p>
          <a:endParaRPr lang="en-US"/>
        </a:p>
      </dgm:t>
    </dgm:pt>
    <dgm:pt modelId="{D33F1736-8CE8-4687-ABC8-A27F9BBED1A7}">
      <dgm:prSet/>
      <dgm:spPr/>
      <dgm:t>
        <a:bodyPr/>
        <a:lstStyle/>
        <a:p>
          <a:r>
            <a:rPr lang="en-US"/>
            <a:t>Targets: raw Salary and log₁₊(Salary)</a:t>
          </a:r>
        </a:p>
      </dgm:t>
    </dgm:pt>
    <dgm:pt modelId="{29090B48-5181-4F48-AC5E-C47C0182990B}" type="parTrans" cxnId="{A50BBAC9-0790-4A63-809F-A99E88CA001C}">
      <dgm:prSet/>
      <dgm:spPr/>
      <dgm:t>
        <a:bodyPr/>
        <a:lstStyle/>
        <a:p>
          <a:endParaRPr lang="en-US"/>
        </a:p>
      </dgm:t>
    </dgm:pt>
    <dgm:pt modelId="{6DB5E108-F1D0-4AA6-B4E4-A5C48043D46E}" type="sibTrans" cxnId="{A50BBAC9-0790-4A63-809F-A99E88CA001C}">
      <dgm:prSet/>
      <dgm:spPr/>
      <dgm:t>
        <a:bodyPr/>
        <a:lstStyle/>
        <a:p>
          <a:endParaRPr lang="en-US"/>
        </a:p>
      </dgm:t>
    </dgm:pt>
    <dgm:pt modelId="{7FC89A35-F33C-EA46-82AA-3026A19DC240}" type="pres">
      <dgm:prSet presAssocID="{2221E511-972B-4EFB-9676-ECEA1F7A9230}" presName="outerComposite" presStyleCnt="0">
        <dgm:presLayoutVars>
          <dgm:chMax val="5"/>
          <dgm:dir/>
          <dgm:resizeHandles val="exact"/>
        </dgm:presLayoutVars>
      </dgm:prSet>
      <dgm:spPr/>
    </dgm:pt>
    <dgm:pt modelId="{62480B02-4FD7-234F-B280-3C3468CCECAC}" type="pres">
      <dgm:prSet presAssocID="{2221E511-972B-4EFB-9676-ECEA1F7A9230}" presName="dummyMaxCanvas" presStyleCnt="0">
        <dgm:presLayoutVars/>
      </dgm:prSet>
      <dgm:spPr/>
    </dgm:pt>
    <dgm:pt modelId="{5ACF3EFE-3061-B24F-AE28-2A50F6C3369A}" type="pres">
      <dgm:prSet presAssocID="{2221E511-972B-4EFB-9676-ECEA1F7A9230}" presName="FourNodes_1" presStyleLbl="node1" presStyleIdx="0" presStyleCnt="4">
        <dgm:presLayoutVars>
          <dgm:bulletEnabled val="1"/>
        </dgm:presLayoutVars>
      </dgm:prSet>
      <dgm:spPr/>
    </dgm:pt>
    <dgm:pt modelId="{D697DFFD-329E-E84F-BFA5-5D70036100C4}" type="pres">
      <dgm:prSet presAssocID="{2221E511-972B-4EFB-9676-ECEA1F7A9230}" presName="FourNodes_2" presStyleLbl="node1" presStyleIdx="1" presStyleCnt="4">
        <dgm:presLayoutVars>
          <dgm:bulletEnabled val="1"/>
        </dgm:presLayoutVars>
      </dgm:prSet>
      <dgm:spPr/>
    </dgm:pt>
    <dgm:pt modelId="{8A2B8664-ED6C-864C-81C6-7A15C8F29972}" type="pres">
      <dgm:prSet presAssocID="{2221E511-972B-4EFB-9676-ECEA1F7A9230}" presName="FourNodes_3" presStyleLbl="node1" presStyleIdx="2" presStyleCnt="4">
        <dgm:presLayoutVars>
          <dgm:bulletEnabled val="1"/>
        </dgm:presLayoutVars>
      </dgm:prSet>
      <dgm:spPr/>
    </dgm:pt>
    <dgm:pt modelId="{E92A8005-D135-4F42-8587-89948451CD14}" type="pres">
      <dgm:prSet presAssocID="{2221E511-972B-4EFB-9676-ECEA1F7A9230}" presName="FourNodes_4" presStyleLbl="node1" presStyleIdx="3" presStyleCnt="4">
        <dgm:presLayoutVars>
          <dgm:bulletEnabled val="1"/>
        </dgm:presLayoutVars>
      </dgm:prSet>
      <dgm:spPr/>
    </dgm:pt>
    <dgm:pt modelId="{8F06D906-CD87-B04B-994C-51FEE8607080}" type="pres">
      <dgm:prSet presAssocID="{2221E511-972B-4EFB-9676-ECEA1F7A9230}" presName="FourConn_1-2" presStyleLbl="fgAccFollowNode1" presStyleIdx="0" presStyleCnt="3">
        <dgm:presLayoutVars>
          <dgm:bulletEnabled val="1"/>
        </dgm:presLayoutVars>
      </dgm:prSet>
      <dgm:spPr/>
    </dgm:pt>
    <dgm:pt modelId="{CBFBD613-B20B-BC44-A4E9-9C6669BD32D8}" type="pres">
      <dgm:prSet presAssocID="{2221E511-972B-4EFB-9676-ECEA1F7A9230}" presName="FourConn_2-3" presStyleLbl="fgAccFollowNode1" presStyleIdx="1" presStyleCnt="3">
        <dgm:presLayoutVars>
          <dgm:bulletEnabled val="1"/>
        </dgm:presLayoutVars>
      </dgm:prSet>
      <dgm:spPr/>
    </dgm:pt>
    <dgm:pt modelId="{D2C2102D-CF8B-B343-81A8-6BDD443498ED}" type="pres">
      <dgm:prSet presAssocID="{2221E511-972B-4EFB-9676-ECEA1F7A9230}" presName="FourConn_3-4" presStyleLbl="fgAccFollowNode1" presStyleIdx="2" presStyleCnt="3">
        <dgm:presLayoutVars>
          <dgm:bulletEnabled val="1"/>
        </dgm:presLayoutVars>
      </dgm:prSet>
      <dgm:spPr/>
    </dgm:pt>
    <dgm:pt modelId="{E9B1CC64-2B8C-CE4E-83D0-638D4E1F65BC}" type="pres">
      <dgm:prSet presAssocID="{2221E511-972B-4EFB-9676-ECEA1F7A9230}" presName="FourNodes_1_text" presStyleLbl="node1" presStyleIdx="3" presStyleCnt="4">
        <dgm:presLayoutVars>
          <dgm:bulletEnabled val="1"/>
        </dgm:presLayoutVars>
      </dgm:prSet>
      <dgm:spPr/>
    </dgm:pt>
    <dgm:pt modelId="{A2C559A0-9325-284F-A405-62BEEA5D452B}" type="pres">
      <dgm:prSet presAssocID="{2221E511-972B-4EFB-9676-ECEA1F7A9230}" presName="FourNodes_2_text" presStyleLbl="node1" presStyleIdx="3" presStyleCnt="4">
        <dgm:presLayoutVars>
          <dgm:bulletEnabled val="1"/>
        </dgm:presLayoutVars>
      </dgm:prSet>
      <dgm:spPr/>
    </dgm:pt>
    <dgm:pt modelId="{67488BBE-4D55-7140-AF2D-074D26E85BC3}" type="pres">
      <dgm:prSet presAssocID="{2221E511-972B-4EFB-9676-ECEA1F7A9230}" presName="FourNodes_3_text" presStyleLbl="node1" presStyleIdx="3" presStyleCnt="4">
        <dgm:presLayoutVars>
          <dgm:bulletEnabled val="1"/>
        </dgm:presLayoutVars>
      </dgm:prSet>
      <dgm:spPr/>
    </dgm:pt>
    <dgm:pt modelId="{72124D6C-C628-CE4B-9686-D7B063B138BF}" type="pres">
      <dgm:prSet presAssocID="{2221E511-972B-4EFB-9676-ECEA1F7A923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4CCC80E-B36F-514D-B167-A3DF1367A588}" type="presOf" srcId="{5C582712-66A7-4F7F-A022-F03C220CF128}" destId="{CBFBD613-B20B-BC44-A4E9-9C6669BD32D8}" srcOrd="0" destOrd="0" presId="urn:microsoft.com/office/officeart/2005/8/layout/vProcess5"/>
    <dgm:cxn modelId="{1BA67B10-60B9-435A-AD3A-EE8CF102C5B4}" srcId="{2221E511-972B-4EFB-9676-ECEA1F7A9230}" destId="{D6CC8496-01A2-48D1-A5DE-74573C8A4770}" srcOrd="1" destOrd="0" parTransId="{B9B762E4-236E-4450-AAFF-2ED902AF9B98}" sibTransId="{5C582712-66A7-4F7F-A022-F03C220CF128}"/>
    <dgm:cxn modelId="{958EAE1A-F5E2-CA45-B776-B9C4F15036FB}" type="presOf" srcId="{D33F1736-8CE8-4687-ABC8-A27F9BBED1A7}" destId="{72124D6C-C628-CE4B-9686-D7B063B138BF}" srcOrd="1" destOrd="0" presId="urn:microsoft.com/office/officeart/2005/8/layout/vProcess5"/>
    <dgm:cxn modelId="{E83E564D-1655-FF41-97C8-C853B620E657}" type="presOf" srcId="{774F3C4F-04AF-47C5-8E48-49F517ABD7B0}" destId="{5ACF3EFE-3061-B24F-AE28-2A50F6C3369A}" srcOrd="0" destOrd="0" presId="urn:microsoft.com/office/officeart/2005/8/layout/vProcess5"/>
    <dgm:cxn modelId="{2039A956-109D-094D-B506-713C0D9F0935}" type="presOf" srcId="{F0EBB68A-844E-410B-8081-3C3B2171A285}" destId="{8A2B8664-ED6C-864C-81C6-7A15C8F29972}" srcOrd="0" destOrd="0" presId="urn:microsoft.com/office/officeart/2005/8/layout/vProcess5"/>
    <dgm:cxn modelId="{077DDA5E-3D23-3D41-BF0D-C48DBDD9DC77}" type="presOf" srcId="{D6CC8496-01A2-48D1-A5DE-74573C8A4770}" destId="{A2C559A0-9325-284F-A405-62BEEA5D452B}" srcOrd="1" destOrd="0" presId="urn:microsoft.com/office/officeart/2005/8/layout/vProcess5"/>
    <dgm:cxn modelId="{08249693-F04C-2641-8BE7-048A8D0B10B2}" type="presOf" srcId="{A24E1F13-1124-462D-AA3C-B78996567425}" destId="{D2C2102D-CF8B-B343-81A8-6BDD443498ED}" srcOrd="0" destOrd="0" presId="urn:microsoft.com/office/officeart/2005/8/layout/vProcess5"/>
    <dgm:cxn modelId="{E388C89E-F13A-458C-AE07-5C1491B9ADF5}" srcId="{2221E511-972B-4EFB-9676-ECEA1F7A9230}" destId="{F0EBB68A-844E-410B-8081-3C3B2171A285}" srcOrd="2" destOrd="0" parTransId="{EB7D90B5-9636-490E-9F64-F017D37337A4}" sibTransId="{A24E1F13-1124-462D-AA3C-B78996567425}"/>
    <dgm:cxn modelId="{446F1FA8-B3AD-3746-B88A-BAE1DB65B440}" type="presOf" srcId="{D6CC8496-01A2-48D1-A5DE-74573C8A4770}" destId="{D697DFFD-329E-E84F-BFA5-5D70036100C4}" srcOrd="0" destOrd="0" presId="urn:microsoft.com/office/officeart/2005/8/layout/vProcess5"/>
    <dgm:cxn modelId="{2F0B00BF-7665-C440-8791-49AA9AB1CC0B}" type="presOf" srcId="{D33F1736-8CE8-4687-ABC8-A27F9BBED1A7}" destId="{E92A8005-D135-4F42-8587-89948451CD14}" srcOrd="0" destOrd="0" presId="urn:microsoft.com/office/officeart/2005/8/layout/vProcess5"/>
    <dgm:cxn modelId="{A50BBAC9-0790-4A63-809F-A99E88CA001C}" srcId="{2221E511-972B-4EFB-9676-ECEA1F7A9230}" destId="{D33F1736-8CE8-4687-ABC8-A27F9BBED1A7}" srcOrd="3" destOrd="0" parTransId="{29090B48-5181-4F48-AC5E-C47C0182990B}" sibTransId="{6DB5E108-F1D0-4AA6-B4E4-A5C48043D46E}"/>
    <dgm:cxn modelId="{7AF4CBCF-3004-2A49-946B-CD5BB62A1EAD}" type="presOf" srcId="{2221E511-972B-4EFB-9676-ECEA1F7A9230}" destId="{7FC89A35-F33C-EA46-82AA-3026A19DC240}" srcOrd="0" destOrd="0" presId="urn:microsoft.com/office/officeart/2005/8/layout/vProcess5"/>
    <dgm:cxn modelId="{1A1465DA-8CCB-F44A-B5D3-E4E3266BADB4}" type="presOf" srcId="{774F3C4F-04AF-47C5-8E48-49F517ABD7B0}" destId="{E9B1CC64-2B8C-CE4E-83D0-638D4E1F65BC}" srcOrd="1" destOrd="0" presId="urn:microsoft.com/office/officeart/2005/8/layout/vProcess5"/>
    <dgm:cxn modelId="{9F622BDB-BA7A-754C-87DF-E6FF1547178D}" type="presOf" srcId="{F0EBB68A-844E-410B-8081-3C3B2171A285}" destId="{67488BBE-4D55-7140-AF2D-074D26E85BC3}" srcOrd="1" destOrd="0" presId="urn:microsoft.com/office/officeart/2005/8/layout/vProcess5"/>
    <dgm:cxn modelId="{9E5C29E7-6F8F-524C-ACBB-8EEB82EB9503}" type="presOf" srcId="{8EA5DD3A-9F97-4D7A-94E1-972B1B219B7E}" destId="{8F06D906-CD87-B04B-994C-51FEE8607080}" srcOrd="0" destOrd="0" presId="urn:microsoft.com/office/officeart/2005/8/layout/vProcess5"/>
    <dgm:cxn modelId="{758C22F3-0B0D-4758-B0F7-EFDAEC96FAA8}" srcId="{2221E511-972B-4EFB-9676-ECEA1F7A9230}" destId="{774F3C4F-04AF-47C5-8E48-49F517ABD7B0}" srcOrd="0" destOrd="0" parTransId="{A1537CA7-3CA6-4737-8CC5-A3D4225E6315}" sibTransId="{8EA5DD3A-9F97-4D7A-94E1-972B1B219B7E}"/>
    <dgm:cxn modelId="{A19413B4-6FDA-2740-97AF-679BFDA4BEFA}" type="presParOf" srcId="{7FC89A35-F33C-EA46-82AA-3026A19DC240}" destId="{62480B02-4FD7-234F-B280-3C3468CCECAC}" srcOrd="0" destOrd="0" presId="urn:microsoft.com/office/officeart/2005/8/layout/vProcess5"/>
    <dgm:cxn modelId="{4C875493-2A02-0B44-B5C9-FD14F2AB329E}" type="presParOf" srcId="{7FC89A35-F33C-EA46-82AA-3026A19DC240}" destId="{5ACF3EFE-3061-B24F-AE28-2A50F6C3369A}" srcOrd="1" destOrd="0" presId="urn:microsoft.com/office/officeart/2005/8/layout/vProcess5"/>
    <dgm:cxn modelId="{39430AE3-9D94-2345-AC0D-545B535DE52E}" type="presParOf" srcId="{7FC89A35-F33C-EA46-82AA-3026A19DC240}" destId="{D697DFFD-329E-E84F-BFA5-5D70036100C4}" srcOrd="2" destOrd="0" presId="urn:microsoft.com/office/officeart/2005/8/layout/vProcess5"/>
    <dgm:cxn modelId="{BD6576C4-02F1-DB44-8A99-120462EC75A7}" type="presParOf" srcId="{7FC89A35-F33C-EA46-82AA-3026A19DC240}" destId="{8A2B8664-ED6C-864C-81C6-7A15C8F29972}" srcOrd="3" destOrd="0" presId="urn:microsoft.com/office/officeart/2005/8/layout/vProcess5"/>
    <dgm:cxn modelId="{FC62819A-EE24-4F4D-92F4-BCAEFD2023F8}" type="presParOf" srcId="{7FC89A35-F33C-EA46-82AA-3026A19DC240}" destId="{E92A8005-D135-4F42-8587-89948451CD14}" srcOrd="4" destOrd="0" presId="urn:microsoft.com/office/officeart/2005/8/layout/vProcess5"/>
    <dgm:cxn modelId="{696C35A7-46D0-3442-876F-7B5AA6AEC013}" type="presParOf" srcId="{7FC89A35-F33C-EA46-82AA-3026A19DC240}" destId="{8F06D906-CD87-B04B-994C-51FEE8607080}" srcOrd="5" destOrd="0" presId="urn:microsoft.com/office/officeart/2005/8/layout/vProcess5"/>
    <dgm:cxn modelId="{23509AED-CA3B-FF4E-9B29-0C3C003B72C2}" type="presParOf" srcId="{7FC89A35-F33C-EA46-82AA-3026A19DC240}" destId="{CBFBD613-B20B-BC44-A4E9-9C6669BD32D8}" srcOrd="6" destOrd="0" presId="urn:microsoft.com/office/officeart/2005/8/layout/vProcess5"/>
    <dgm:cxn modelId="{823C41C3-A799-704E-AA36-6C0D5C3C9056}" type="presParOf" srcId="{7FC89A35-F33C-EA46-82AA-3026A19DC240}" destId="{D2C2102D-CF8B-B343-81A8-6BDD443498ED}" srcOrd="7" destOrd="0" presId="urn:microsoft.com/office/officeart/2005/8/layout/vProcess5"/>
    <dgm:cxn modelId="{A9791BB0-0467-2B4A-AF2F-10FE4680958E}" type="presParOf" srcId="{7FC89A35-F33C-EA46-82AA-3026A19DC240}" destId="{E9B1CC64-2B8C-CE4E-83D0-638D4E1F65BC}" srcOrd="8" destOrd="0" presId="urn:microsoft.com/office/officeart/2005/8/layout/vProcess5"/>
    <dgm:cxn modelId="{15800BBD-6E6E-1843-B2BC-53861A63F645}" type="presParOf" srcId="{7FC89A35-F33C-EA46-82AA-3026A19DC240}" destId="{A2C559A0-9325-284F-A405-62BEEA5D452B}" srcOrd="9" destOrd="0" presId="urn:microsoft.com/office/officeart/2005/8/layout/vProcess5"/>
    <dgm:cxn modelId="{6EE91C6F-1557-8C49-9344-7191F3BAB855}" type="presParOf" srcId="{7FC89A35-F33C-EA46-82AA-3026A19DC240}" destId="{67488BBE-4D55-7140-AF2D-074D26E85BC3}" srcOrd="10" destOrd="0" presId="urn:microsoft.com/office/officeart/2005/8/layout/vProcess5"/>
    <dgm:cxn modelId="{CE92694F-C01B-3C45-9D8E-597541B2BB87}" type="presParOf" srcId="{7FC89A35-F33C-EA46-82AA-3026A19DC240}" destId="{72124D6C-C628-CE4B-9686-D7B063B138B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72C0764-C102-4CE5-BF18-48D5280E48F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B376AFE-5D2B-4F31-9C46-C475FDA174CA}">
      <dgm:prSet/>
      <dgm:spPr/>
      <dgm:t>
        <a:bodyPr/>
        <a:lstStyle/>
        <a:p>
          <a:r>
            <a:rPr lang="en-US"/>
            <a:t>Linear (raw): RMSE $5.9 M, R² 0.70</a:t>
          </a:r>
        </a:p>
      </dgm:t>
    </dgm:pt>
    <dgm:pt modelId="{808CA7CC-2095-4EC4-BEA8-139F23530B44}" type="parTrans" cxnId="{C7EF11A1-3CFA-48C6-BC3E-9A47EDAE96EA}">
      <dgm:prSet/>
      <dgm:spPr/>
      <dgm:t>
        <a:bodyPr/>
        <a:lstStyle/>
        <a:p>
          <a:endParaRPr lang="en-US"/>
        </a:p>
      </dgm:t>
    </dgm:pt>
    <dgm:pt modelId="{9C92F20F-A91F-438E-BD60-EDA7BCBA42A8}" type="sibTrans" cxnId="{C7EF11A1-3CFA-48C6-BC3E-9A47EDAE96EA}">
      <dgm:prSet/>
      <dgm:spPr/>
      <dgm:t>
        <a:bodyPr/>
        <a:lstStyle/>
        <a:p>
          <a:endParaRPr lang="en-US"/>
        </a:p>
      </dgm:t>
    </dgm:pt>
    <dgm:pt modelId="{52C990DE-FC33-4133-A4D6-A5A5139FBF5C}">
      <dgm:prSet/>
      <dgm:spPr/>
      <dgm:t>
        <a:bodyPr/>
        <a:lstStyle/>
        <a:p>
          <a:r>
            <a:rPr lang="en-US"/>
            <a:t>Random Forest (raw): RMSE $1.42 M, R² 0.983</a:t>
          </a:r>
        </a:p>
      </dgm:t>
    </dgm:pt>
    <dgm:pt modelId="{82706611-5AE7-492E-B3AD-BBF60F371E36}" type="parTrans" cxnId="{71B76D60-0C74-4BBF-BE6F-75D3E533978C}">
      <dgm:prSet/>
      <dgm:spPr/>
      <dgm:t>
        <a:bodyPr/>
        <a:lstStyle/>
        <a:p>
          <a:endParaRPr lang="en-US"/>
        </a:p>
      </dgm:t>
    </dgm:pt>
    <dgm:pt modelId="{86B0C2CE-359B-4CA3-AA5E-36DD547D5544}" type="sibTrans" cxnId="{71B76D60-0C74-4BBF-BE6F-75D3E533978C}">
      <dgm:prSet/>
      <dgm:spPr/>
      <dgm:t>
        <a:bodyPr/>
        <a:lstStyle/>
        <a:p>
          <a:endParaRPr lang="en-US"/>
        </a:p>
      </dgm:t>
    </dgm:pt>
    <dgm:pt modelId="{6BF734A6-12E3-49C7-A47D-1B6F06F06384}">
      <dgm:prSet/>
      <dgm:spPr/>
      <dgm:t>
        <a:bodyPr/>
        <a:lstStyle/>
        <a:p>
          <a:r>
            <a:rPr lang="en-US"/>
            <a:t>XGBoost (raw): RMSE $0.48 M, R² 0.998</a:t>
          </a:r>
        </a:p>
      </dgm:t>
    </dgm:pt>
    <dgm:pt modelId="{307039F8-868C-4DF3-B58F-4768DE79BBDB}" type="parTrans" cxnId="{597A58BE-30E7-4E2C-9BE1-B5144C439CDB}">
      <dgm:prSet/>
      <dgm:spPr/>
      <dgm:t>
        <a:bodyPr/>
        <a:lstStyle/>
        <a:p>
          <a:endParaRPr lang="en-US"/>
        </a:p>
      </dgm:t>
    </dgm:pt>
    <dgm:pt modelId="{E9F4C747-DDEF-43E0-954A-6ED8BCDE27F0}" type="sibTrans" cxnId="{597A58BE-30E7-4E2C-9BE1-B5144C439CDB}">
      <dgm:prSet/>
      <dgm:spPr/>
      <dgm:t>
        <a:bodyPr/>
        <a:lstStyle/>
        <a:p>
          <a:endParaRPr lang="en-US"/>
        </a:p>
      </dgm:t>
    </dgm:pt>
    <dgm:pt modelId="{1AA7D85B-85F6-4C5D-9D29-25287050A984}">
      <dgm:prSet/>
      <dgm:spPr/>
      <dgm:t>
        <a:bodyPr/>
        <a:lstStyle/>
        <a:p>
          <a:r>
            <a:rPr lang="en-US"/>
            <a:t>XGBoost (log): **RMSE $0.42 M, R² 0.999**  ✔️</a:t>
          </a:r>
        </a:p>
      </dgm:t>
    </dgm:pt>
    <dgm:pt modelId="{7C213325-4DBC-4B45-B1B7-5DAE072D477A}" type="parTrans" cxnId="{B458C0CB-7A94-4783-B734-E0A4B292CD27}">
      <dgm:prSet/>
      <dgm:spPr/>
      <dgm:t>
        <a:bodyPr/>
        <a:lstStyle/>
        <a:p>
          <a:endParaRPr lang="en-US"/>
        </a:p>
      </dgm:t>
    </dgm:pt>
    <dgm:pt modelId="{1A591FD9-B32A-4F2C-AB6E-5BDE360ECA94}" type="sibTrans" cxnId="{B458C0CB-7A94-4783-B734-E0A4B292CD27}">
      <dgm:prSet/>
      <dgm:spPr/>
      <dgm:t>
        <a:bodyPr/>
        <a:lstStyle/>
        <a:p>
          <a:endParaRPr lang="en-US"/>
        </a:p>
      </dgm:t>
    </dgm:pt>
    <dgm:pt modelId="{179E2F34-1C73-D64F-8535-A6D766B64D59}" type="pres">
      <dgm:prSet presAssocID="{172C0764-C102-4CE5-BF18-48D5280E48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614A75-75F7-BF41-AAD5-98BC7886509D}" type="pres">
      <dgm:prSet presAssocID="{EB376AFE-5D2B-4F31-9C46-C475FDA174CA}" presName="hierRoot1" presStyleCnt="0"/>
      <dgm:spPr/>
    </dgm:pt>
    <dgm:pt modelId="{56C574D5-CAA4-F640-B0B0-6F22A35D9952}" type="pres">
      <dgm:prSet presAssocID="{EB376AFE-5D2B-4F31-9C46-C475FDA174CA}" presName="composite" presStyleCnt="0"/>
      <dgm:spPr/>
    </dgm:pt>
    <dgm:pt modelId="{96D1F6B9-7571-CB4B-9747-EE58CC97977F}" type="pres">
      <dgm:prSet presAssocID="{EB376AFE-5D2B-4F31-9C46-C475FDA174CA}" presName="background" presStyleLbl="node0" presStyleIdx="0" presStyleCnt="4"/>
      <dgm:spPr/>
    </dgm:pt>
    <dgm:pt modelId="{8CC2B05C-3C0D-5E4A-9D96-ABFD3D58BA4D}" type="pres">
      <dgm:prSet presAssocID="{EB376AFE-5D2B-4F31-9C46-C475FDA174CA}" presName="text" presStyleLbl="fgAcc0" presStyleIdx="0" presStyleCnt="4">
        <dgm:presLayoutVars>
          <dgm:chPref val="3"/>
        </dgm:presLayoutVars>
      </dgm:prSet>
      <dgm:spPr/>
    </dgm:pt>
    <dgm:pt modelId="{47039213-D2C5-5A4B-87E2-A5C4F08C2F67}" type="pres">
      <dgm:prSet presAssocID="{EB376AFE-5D2B-4F31-9C46-C475FDA174CA}" presName="hierChild2" presStyleCnt="0"/>
      <dgm:spPr/>
    </dgm:pt>
    <dgm:pt modelId="{B79B6F55-9D12-8A4C-957A-01F526AFC6E5}" type="pres">
      <dgm:prSet presAssocID="{52C990DE-FC33-4133-A4D6-A5A5139FBF5C}" presName="hierRoot1" presStyleCnt="0"/>
      <dgm:spPr/>
    </dgm:pt>
    <dgm:pt modelId="{C8EDCC1E-B8F7-DE44-A4EB-1FFED8995859}" type="pres">
      <dgm:prSet presAssocID="{52C990DE-FC33-4133-A4D6-A5A5139FBF5C}" presName="composite" presStyleCnt="0"/>
      <dgm:spPr/>
    </dgm:pt>
    <dgm:pt modelId="{7A3B9206-02FF-3F4A-8336-03EE84EF27F8}" type="pres">
      <dgm:prSet presAssocID="{52C990DE-FC33-4133-A4D6-A5A5139FBF5C}" presName="background" presStyleLbl="node0" presStyleIdx="1" presStyleCnt="4"/>
      <dgm:spPr/>
    </dgm:pt>
    <dgm:pt modelId="{554763C7-C1D6-C747-AAAC-D2FC6180B12B}" type="pres">
      <dgm:prSet presAssocID="{52C990DE-FC33-4133-A4D6-A5A5139FBF5C}" presName="text" presStyleLbl="fgAcc0" presStyleIdx="1" presStyleCnt="4">
        <dgm:presLayoutVars>
          <dgm:chPref val="3"/>
        </dgm:presLayoutVars>
      </dgm:prSet>
      <dgm:spPr/>
    </dgm:pt>
    <dgm:pt modelId="{595E43C0-0C60-8245-BA7C-2553555CCE59}" type="pres">
      <dgm:prSet presAssocID="{52C990DE-FC33-4133-A4D6-A5A5139FBF5C}" presName="hierChild2" presStyleCnt="0"/>
      <dgm:spPr/>
    </dgm:pt>
    <dgm:pt modelId="{FB2A1FCD-E433-4A43-AFF4-92E39E5C4A3A}" type="pres">
      <dgm:prSet presAssocID="{6BF734A6-12E3-49C7-A47D-1B6F06F06384}" presName="hierRoot1" presStyleCnt="0"/>
      <dgm:spPr/>
    </dgm:pt>
    <dgm:pt modelId="{90E38A04-63A8-0B4F-AA0E-A7814C2EA5E4}" type="pres">
      <dgm:prSet presAssocID="{6BF734A6-12E3-49C7-A47D-1B6F06F06384}" presName="composite" presStyleCnt="0"/>
      <dgm:spPr/>
    </dgm:pt>
    <dgm:pt modelId="{303A6918-F43E-EA44-B84B-5B99003E381A}" type="pres">
      <dgm:prSet presAssocID="{6BF734A6-12E3-49C7-A47D-1B6F06F06384}" presName="background" presStyleLbl="node0" presStyleIdx="2" presStyleCnt="4"/>
      <dgm:spPr/>
    </dgm:pt>
    <dgm:pt modelId="{5911E280-E635-AE46-BC66-5802CEC0A72F}" type="pres">
      <dgm:prSet presAssocID="{6BF734A6-12E3-49C7-A47D-1B6F06F06384}" presName="text" presStyleLbl="fgAcc0" presStyleIdx="2" presStyleCnt="4">
        <dgm:presLayoutVars>
          <dgm:chPref val="3"/>
        </dgm:presLayoutVars>
      </dgm:prSet>
      <dgm:spPr/>
    </dgm:pt>
    <dgm:pt modelId="{5154AC56-4CF7-F144-9DEE-28EB01085BCA}" type="pres">
      <dgm:prSet presAssocID="{6BF734A6-12E3-49C7-A47D-1B6F06F06384}" presName="hierChild2" presStyleCnt="0"/>
      <dgm:spPr/>
    </dgm:pt>
    <dgm:pt modelId="{3C1ADEB6-13C9-6A47-942A-D676FDCC312D}" type="pres">
      <dgm:prSet presAssocID="{1AA7D85B-85F6-4C5D-9D29-25287050A984}" presName="hierRoot1" presStyleCnt="0"/>
      <dgm:spPr/>
    </dgm:pt>
    <dgm:pt modelId="{CF8D9148-3781-F448-84F9-E016CAF9EC28}" type="pres">
      <dgm:prSet presAssocID="{1AA7D85B-85F6-4C5D-9D29-25287050A984}" presName="composite" presStyleCnt="0"/>
      <dgm:spPr/>
    </dgm:pt>
    <dgm:pt modelId="{4577C281-933E-6F47-807D-17A07212F170}" type="pres">
      <dgm:prSet presAssocID="{1AA7D85B-85F6-4C5D-9D29-25287050A984}" presName="background" presStyleLbl="node0" presStyleIdx="3" presStyleCnt="4"/>
      <dgm:spPr/>
    </dgm:pt>
    <dgm:pt modelId="{7CBDFC62-1247-1B4F-B451-DBA93AABF2DB}" type="pres">
      <dgm:prSet presAssocID="{1AA7D85B-85F6-4C5D-9D29-25287050A984}" presName="text" presStyleLbl="fgAcc0" presStyleIdx="3" presStyleCnt="4">
        <dgm:presLayoutVars>
          <dgm:chPref val="3"/>
        </dgm:presLayoutVars>
      </dgm:prSet>
      <dgm:spPr/>
    </dgm:pt>
    <dgm:pt modelId="{EB551689-8B04-D44B-9477-3131BD7DF880}" type="pres">
      <dgm:prSet presAssocID="{1AA7D85B-85F6-4C5D-9D29-25287050A984}" presName="hierChild2" presStyleCnt="0"/>
      <dgm:spPr/>
    </dgm:pt>
  </dgm:ptLst>
  <dgm:cxnLst>
    <dgm:cxn modelId="{13981E1B-89AB-1547-AA97-0F03F93D3803}" type="presOf" srcId="{52C990DE-FC33-4133-A4D6-A5A5139FBF5C}" destId="{554763C7-C1D6-C747-AAAC-D2FC6180B12B}" srcOrd="0" destOrd="0" presId="urn:microsoft.com/office/officeart/2005/8/layout/hierarchy1"/>
    <dgm:cxn modelId="{B91AC625-BB4F-E444-9B35-58B25553925F}" type="presOf" srcId="{1AA7D85B-85F6-4C5D-9D29-25287050A984}" destId="{7CBDFC62-1247-1B4F-B451-DBA93AABF2DB}" srcOrd="0" destOrd="0" presId="urn:microsoft.com/office/officeart/2005/8/layout/hierarchy1"/>
    <dgm:cxn modelId="{ADF94A2F-304C-E94B-8E08-9E0A6562A075}" type="presOf" srcId="{6BF734A6-12E3-49C7-A47D-1B6F06F06384}" destId="{5911E280-E635-AE46-BC66-5802CEC0A72F}" srcOrd="0" destOrd="0" presId="urn:microsoft.com/office/officeart/2005/8/layout/hierarchy1"/>
    <dgm:cxn modelId="{71B76D60-0C74-4BBF-BE6F-75D3E533978C}" srcId="{172C0764-C102-4CE5-BF18-48D5280E48FA}" destId="{52C990DE-FC33-4133-A4D6-A5A5139FBF5C}" srcOrd="1" destOrd="0" parTransId="{82706611-5AE7-492E-B3AD-BBF60F371E36}" sibTransId="{86B0C2CE-359B-4CA3-AA5E-36DD547D5544}"/>
    <dgm:cxn modelId="{C7EF11A1-3CFA-48C6-BC3E-9A47EDAE96EA}" srcId="{172C0764-C102-4CE5-BF18-48D5280E48FA}" destId="{EB376AFE-5D2B-4F31-9C46-C475FDA174CA}" srcOrd="0" destOrd="0" parTransId="{808CA7CC-2095-4EC4-BEA8-139F23530B44}" sibTransId="{9C92F20F-A91F-438E-BD60-EDA7BCBA42A8}"/>
    <dgm:cxn modelId="{597A58BE-30E7-4E2C-9BE1-B5144C439CDB}" srcId="{172C0764-C102-4CE5-BF18-48D5280E48FA}" destId="{6BF734A6-12E3-49C7-A47D-1B6F06F06384}" srcOrd="2" destOrd="0" parTransId="{307039F8-868C-4DF3-B58F-4768DE79BBDB}" sibTransId="{E9F4C747-DDEF-43E0-954A-6ED8BCDE27F0}"/>
    <dgm:cxn modelId="{B458C0CB-7A94-4783-B734-E0A4B292CD27}" srcId="{172C0764-C102-4CE5-BF18-48D5280E48FA}" destId="{1AA7D85B-85F6-4C5D-9D29-25287050A984}" srcOrd="3" destOrd="0" parTransId="{7C213325-4DBC-4B45-B1B7-5DAE072D477A}" sibTransId="{1A591FD9-B32A-4F2C-AB6E-5BDE360ECA94}"/>
    <dgm:cxn modelId="{B38CD1D9-0599-DE41-8053-652263A4CA55}" type="presOf" srcId="{172C0764-C102-4CE5-BF18-48D5280E48FA}" destId="{179E2F34-1C73-D64F-8535-A6D766B64D59}" srcOrd="0" destOrd="0" presId="urn:microsoft.com/office/officeart/2005/8/layout/hierarchy1"/>
    <dgm:cxn modelId="{C07D67F9-B3F7-CE4D-A49C-0B92CEB3A003}" type="presOf" srcId="{EB376AFE-5D2B-4F31-9C46-C475FDA174CA}" destId="{8CC2B05C-3C0D-5E4A-9D96-ABFD3D58BA4D}" srcOrd="0" destOrd="0" presId="urn:microsoft.com/office/officeart/2005/8/layout/hierarchy1"/>
    <dgm:cxn modelId="{EC396C36-7FE3-E847-B558-D99E847381FB}" type="presParOf" srcId="{179E2F34-1C73-D64F-8535-A6D766B64D59}" destId="{BA614A75-75F7-BF41-AAD5-98BC7886509D}" srcOrd="0" destOrd="0" presId="urn:microsoft.com/office/officeart/2005/8/layout/hierarchy1"/>
    <dgm:cxn modelId="{F800669C-5916-0B48-A91B-404AEF04A025}" type="presParOf" srcId="{BA614A75-75F7-BF41-AAD5-98BC7886509D}" destId="{56C574D5-CAA4-F640-B0B0-6F22A35D9952}" srcOrd="0" destOrd="0" presId="urn:microsoft.com/office/officeart/2005/8/layout/hierarchy1"/>
    <dgm:cxn modelId="{0A39573B-142E-BA43-AC2E-88887E2E17FA}" type="presParOf" srcId="{56C574D5-CAA4-F640-B0B0-6F22A35D9952}" destId="{96D1F6B9-7571-CB4B-9747-EE58CC97977F}" srcOrd="0" destOrd="0" presId="urn:microsoft.com/office/officeart/2005/8/layout/hierarchy1"/>
    <dgm:cxn modelId="{A369D1A3-8DEA-2743-98C2-11A0CFE239FC}" type="presParOf" srcId="{56C574D5-CAA4-F640-B0B0-6F22A35D9952}" destId="{8CC2B05C-3C0D-5E4A-9D96-ABFD3D58BA4D}" srcOrd="1" destOrd="0" presId="urn:microsoft.com/office/officeart/2005/8/layout/hierarchy1"/>
    <dgm:cxn modelId="{7DD65CF7-E5D3-CA4A-8871-EE3D467C87A5}" type="presParOf" srcId="{BA614A75-75F7-BF41-AAD5-98BC7886509D}" destId="{47039213-D2C5-5A4B-87E2-A5C4F08C2F67}" srcOrd="1" destOrd="0" presId="urn:microsoft.com/office/officeart/2005/8/layout/hierarchy1"/>
    <dgm:cxn modelId="{E569213D-AA14-674B-B3E0-016677004725}" type="presParOf" srcId="{179E2F34-1C73-D64F-8535-A6D766B64D59}" destId="{B79B6F55-9D12-8A4C-957A-01F526AFC6E5}" srcOrd="1" destOrd="0" presId="urn:microsoft.com/office/officeart/2005/8/layout/hierarchy1"/>
    <dgm:cxn modelId="{99975DDA-F12C-6A40-95D5-7466D1BFCEFF}" type="presParOf" srcId="{B79B6F55-9D12-8A4C-957A-01F526AFC6E5}" destId="{C8EDCC1E-B8F7-DE44-A4EB-1FFED8995859}" srcOrd="0" destOrd="0" presId="urn:microsoft.com/office/officeart/2005/8/layout/hierarchy1"/>
    <dgm:cxn modelId="{B6A8F0C3-39C9-7E43-AF2B-89896C048C53}" type="presParOf" srcId="{C8EDCC1E-B8F7-DE44-A4EB-1FFED8995859}" destId="{7A3B9206-02FF-3F4A-8336-03EE84EF27F8}" srcOrd="0" destOrd="0" presId="urn:microsoft.com/office/officeart/2005/8/layout/hierarchy1"/>
    <dgm:cxn modelId="{BFE81EB4-47A5-9746-B9FD-93983AEFD131}" type="presParOf" srcId="{C8EDCC1E-B8F7-DE44-A4EB-1FFED8995859}" destId="{554763C7-C1D6-C747-AAAC-D2FC6180B12B}" srcOrd="1" destOrd="0" presId="urn:microsoft.com/office/officeart/2005/8/layout/hierarchy1"/>
    <dgm:cxn modelId="{8B405AC4-29CC-A54A-AEE3-6CD2FFBD7882}" type="presParOf" srcId="{B79B6F55-9D12-8A4C-957A-01F526AFC6E5}" destId="{595E43C0-0C60-8245-BA7C-2553555CCE59}" srcOrd="1" destOrd="0" presId="urn:microsoft.com/office/officeart/2005/8/layout/hierarchy1"/>
    <dgm:cxn modelId="{F67B64B4-1EB0-2B4E-9A5A-B57E3A115BC2}" type="presParOf" srcId="{179E2F34-1C73-D64F-8535-A6D766B64D59}" destId="{FB2A1FCD-E433-4A43-AFF4-92E39E5C4A3A}" srcOrd="2" destOrd="0" presId="urn:microsoft.com/office/officeart/2005/8/layout/hierarchy1"/>
    <dgm:cxn modelId="{C494A56E-70CE-8A4D-9256-B25818BF39CA}" type="presParOf" srcId="{FB2A1FCD-E433-4A43-AFF4-92E39E5C4A3A}" destId="{90E38A04-63A8-0B4F-AA0E-A7814C2EA5E4}" srcOrd="0" destOrd="0" presId="urn:microsoft.com/office/officeart/2005/8/layout/hierarchy1"/>
    <dgm:cxn modelId="{5DDB56FA-1E02-134F-ACBD-D47AAAF89296}" type="presParOf" srcId="{90E38A04-63A8-0B4F-AA0E-A7814C2EA5E4}" destId="{303A6918-F43E-EA44-B84B-5B99003E381A}" srcOrd="0" destOrd="0" presId="urn:microsoft.com/office/officeart/2005/8/layout/hierarchy1"/>
    <dgm:cxn modelId="{FB174009-FA95-864A-BB83-9547759D581B}" type="presParOf" srcId="{90E38A04-63A8-0B4F-AA0E-A7814C2EA5E4}" destId="{5911E280-E635-AE46-BC66-5802CEC0A72F}" srcOrd="1" destOrd="0" presId="urn:microsoft.com/office/officeart/2005/8/layout/hierarchy1"/>
    <dgm:cxn modelId="{1E407847-5992-C241-BDF3-C15F59AC45B4}" type="presParOf" srcId="{FB2A1FCD-E433-4A43-AFF4-92E39E5C4A3A}" destId="{5154AC56-4CF7-F144-9DEE-28EB01085BCA}" srcOrd="1" destOrd="0" presId="urn:microsoft.com/office/officeart/2005/8/layout/hierarchy1"/>
    <dgm:cxn modelId="{05489C34-A802-E940-B158-A8010A714CBD}" type="presParOf" srcId="{179E2F34-1C73-D64F-8535-A6D766B64D59}" destId="{3C1ADEB6-13C9-6A47-942A-D676FDCC312D}" srcOrd="3" destOrd="0" presId="urn:microsoft.com/office/officeart/2005/8/layout/hierarchy1"/>
    <dgm:cxn modelId="{3841DAAE-7466-124D-997E-D2E08FFC3F4B}" type="presParOf" srcId="{3C1ADEB6-13C9-6A47-942A-D676FDCC312D}" destId="{CF8D9148-3781-F448-84F9-E016CAF9EC28}" srcOrd="0" destOrd="0" presId="urn:microsoft.com/office/officeart/2005/8/layout/hierarchy1"/>
    <dgm:cxn modelId="{D56940E0-3C6D-464E-9B57-4421282CD291}" type="presParOf" srcId="{CF8D9148-3781-F448-84F9-E016CAF9EC28}" destId="{4577C281-933E-6F47-807D-17A07212F170}" srcOrd="0" destOrd="0" presId="urn:microsoft.com/office/officeart/2005/8/layout/hierarchy1"/>
    <dgm:cxn modelId="{00B9EEB3-A846-9543-9795-AAC0E6EE33A2}" type="presParOf" srcId="{CF8D9148-3781-F448-84F9-E016CAF9EC28}" destId="{7CBDFC62-1247-1B4F-B451-DBA93AABF2DB}" srcOrd="1" destOrd="0" presId="urn:microsoft.com/office/officeart/2005/8/layout/hierarchy1"/>
    <dgm:cxn modelId="{ACC19DDA-BC15-3D4B-8450-45B910409ABB}" type="presParOf" srcId="{3C1ADEB6-13C9-6A47-942A-D676FDCC312D}" destId="{EB551689-8B04-D44B-9477-3131BD7DF8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FFB8F2-DE38-439B-B54A-7336369B42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0FDFE5-745A-40A9-8805-B20402A029A2}">
      <dgm:prSet/>
      <dgm:spPr/>
      <dgm:t>
        <a:bodyPr/>
        <a:lstStyle/>
        <a:p>
          <a:r>
            <a:rPr lang="en-US"/>
            <a:t>Created ‘Value per Dollar’ = key metrics ÷ salary</a:t>
          </a:r>
        </a:p>
      </dgm:t>
    </dgm:pt>
    <dgm:pt modelId="{A62BECA5-BF57-458C-BCBF-F8D863CB9596}" type="parTrans" cxnId="{B68BE7D5-0C42-4F41-9312-262D0B01BEFC}">
      <dgm:prSet/>
      <dgm:spPr/>
      <dgm:t>
        <a:bodyPr/>
        <a:lstStyle/>
        <a:p>
          <a:endParaRPr lang="en-US"/>
        </a:p>
      </dgm:t>
    </dgm:pt>
    <dgm:pt modelId="{524E60C2-1B5B-414E-ADB6-420928929A62}" type="sibTrans" cxnId="{B68BE7D5-0C42-4F41-9312-262D0B01BEFC}">
      <dgm:prSet/>
      <dgm:spPr/>
      <dgm:t>
        <a:bodyPr/>
        <a:lstStyle/>
        <a:p>
          <a:endParaRPr lang="en-US"/>
        </a:p>
      </dgm:t>
    </dgm:pt>
    <dgm:pt modelId="{AD2C19A6-1E98-42D3-B4C5-164E6B094C61}">
      <dgm:prSet/>
      <dgm:spPr/>
      <dgm:t>
        <a:bodyPr/>
        <a:lstStyle/>
        <a:p>
          <a:r>
            <a:rPr lang="en-US"/>
            <a:t>Ranked players by this value index</a:t>
          </a:r>
        </a:p>
      </dgm:t>
    </dgm:pt>
    <dgm:pt modelId="{0354DA73-502A-444B-92D2-611A8D02E7AC}" type="parTrans" cxnId="{689F185C-F7D5-44BC-9945-7D689BFDB49D}">
      <dgm:prSet/>
      <dgm:spPr/>
      <dgm:t>
        <a:bodyPr/>
        <a:lstStyle/>
        <a:p>
          <a:endParaRPr lang="en-US"/>
        </a:p>
      </dgm:t>
    </dgm:pt>
    <dgm:pt modelId="{1C42A231-FD97-4C7C-B119-5F6164C618A2}" type="sibTrans" cxnId="{689F185C-F7D5-44BC-9945-7D689BFDB49D}">
      <dgm:prSet/>
      <dgm:spPr/>
      <dgm:t>
        <a:bodyPr/>
        <a:lstStyle/>
        <a:p>
          <a:endParaRPr lang="en-US"/>
        </a:p>
      </dgm:t>
    </dgm:pt>
    <dgm:pt modelId="{7B6D3846-0C5A-47B4-8FCE-D0CF5ECDFAEE}" type="pres">
      <dgm:prSet presAssocID="{E7FFB8F2-DE38-439B-B54A-7336369B42E7}" presName="root" presStyleCnt="0">
        <dgm:presLayoutVars>
          <dgm:dir/>
          <dgm:resizeHandles val="exact"/>
        </dgm:presLayoutVars>
      </dgm:prSet>
      <dgm:spPr/>
    </dgm:pt>
    <dgm:pt modelId="{454B06EC-A490-4938-BBC4-980FC38C63DC}" type="pres">
      <dgm:prSet presAssocID="{A40FDFE5-745A-40A9-8805-B20402A029A2}" presName="compNode" presStyleCnt="0"/>
      <dgm:spPr/>
    </dgm:pt>
    <dgm:pt modelId="{AA3DF1BB-02A7-4D03-AD35-86AE1907D186}" type="pres">
      <dgm:prSet presAssocID="{A40FDFE5-745A-40A9-8805-B20402A029A2}" presName="bgRect" presStyleLbl="bgShp" presStyleIdx="0" presStyleCnt="2"/>
      <dgm:spPr/>
    </dgm:pt>
    <dgm:pt modelId="{7933B44B-7CEA-41FB-B93E-89E34364E136}" type="pres">
      <dgm:prSet presAssocID="{A40FDFE5-745A-40A9-8805-B20402A029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BCFE8B3-D9C3-4A0A-A5BC-F8ECD42364FC}" type="pres">
      <dgm:prSet presAssocID="{A40FDFE5-745A-40A9-8805-B20402A029A2}" presName="spaceRect" presStyleCnt="0"/>
      <dgm:spPr/>
    </dgm:pt>
    <dgm:pt modelId="{B06F048D-ABDE-43B1-A539-B9E3DEFBE3DB}" type="pres">
      <dgm:prSet presAssocID="{A40FDFE5-745A-40A9-8805-B20402A029A2}" presName="parTx" presStyleLbl="revTx" presStyleIdx="0" presStyleCnt="2">
        <dgm:presLayoutVars>
          <dgm:chMax val="0"/>
          <dgm:chPref val="0"/>
        </dgm:presLayoutVars>
      </dgm:prSet>
      <dgm:spPr/>
    </dgm:pt>
    <dgm:pt modelId="{5A905931-98F8-4133-9A68-473D0210A707}" type="pres">
      <dgm:prSet presAssocID="{524E60C2-1B5B-414E-ADB6-420928929A62}" presName="sibTrans" presStyleCnt="0"/>
      <dgm:spPr/>
    </dgm:pt>
    <dgm:pt modelId="{023E0B1B-8635-4950-A1A6-EC7F72EAA360}" type="pres">
      <dgm:prSet presAssocID="{AD2C19A6-1E98-42D3-B4C5-164E6B094C61}" presName="compNode" presStyleCnt="0"/>
      <dgm:spPr/>
    </dgm:pt>
    <dgm:pt modelId="{77A25A6B-3775-42C4-A741-CC142DF89540}" type="pres">
      <dgm:prSet presAssocID="{AD2C19A6-1E98-42D3-B4C5-164E6B094C61}" presName="bgRect" presStyleLbl="bgShp" presStyleIdx="1" presStyleCnt="2"/>
      <dgm:spPr/>
    </dgm:pt>
    <dgm:pt modelId="{09DECA11-F15A-4410-AE6F-B729175ED672}" type="pres">
      <dgm:prSet presAssocID="{AD2C19A6-1E98-42D3-B4C5-164E6B094C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61FBD30-F0BD-4D45-9A23-1E4952760DF2}" type="pres">
      <dgm:prSet presAssocID="{AD2C19A6-1E98-42D3-B4C5-164E6B094C61}" presName="spaceRect" presStyleCnt="0"/>
      <dgm:spPr/>
    </dgm:pt>
    <dgm:pt modelId="{6F1378AA-1B03-427A-9A89-8AA467CA3226}" type="pres">
      <dgm:prSet presAssocID="{AD2C19A6-1E98-42D3-B4C5-164E6B094C6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DA6CA2C-23C7-4116-8ED6-A6AD3203125B}" type="presOf" srcId="{AD2C19A6-1E98-42D3-B4C5-164E6B094C61}" destId="{6F1378AA-1B03-427A-9A89-8AA467CA3226}" srcOrd="0" destOrd="0" presId="urn:microsoft.com/office/officeart/2018/2/layout/IconVerticalSolidList"/>
    <dgm:cxn modelId="{689F185C-F7D5-44BC-9945-7D689BFDB49D}" srcId="{E7FFB8F2-DE38-439B-B54A-7336369B42E7}" destId="{AD2C19A6-1E98-42D3-B4C5-164E6B094C61}" srcOrd="1" destOrd="0" parTransId="{0354DA73-502A-444B-92D2-611A8D02E7AC}" sibTransId="{1C42A231-FD97-4C7C-B119-5F6164C618A2}"/>
    <dgm:cxn modelId="{67981BAD-6C44-45AE-9056-02ADBB213754}" type="presOf" srcId="{A40FDFE5-745A-40A9-8805-B20402A029A2}" destId="{B06F048D-ABDE-43B1-A539-B9E3DEFBE3DB}" srcOrd="0" destOrd="0" presId="urn:microsoft.com/office/officeart/2018/2/layout/IconVerticalSolidList"/>
    <dgm:cxn modelId="{764020AE-B69C-4B9E-8A0E-D08B9D6D8831}" type="presOf" srcId="{E7FFB8F2-DE38-439B-B54A-7336369B42E7}" destId="{7B6D3846-0C5A-47B4-8FCE-D0CF5ECDFAEE}" srcOrd="0" destOrd="0" presId="urn:microsoft.com/office/officeart/2018/2/layout/IconVerticalSolidList"/>
    <dgm:cxn modelId="{B68BE7D5-0C42-4F41-9312-262D0B01BEFC}" srcId="{E7FFB8F2-DE38-439B-B54A-7336369B42E7}" destId="{A40FDFE5-745A-40A9-8805-B20402A029A2}" srcOrd="0" destOrd="0" parTransId="{A62BECA5-BF57-458C-BCBF-F8D863CB9596}" sibTransId="{524E60C2-1B5B-414E-ADB6-420928929A62}"/>
    <dgm:cxn modelId="{F369526E-83B9-4A09-8AE5-EFBA69C034E4}" type="presParOf" srcId="{7B6D3846-0C5A-47B4-8FCE-D0CF5ECDFAEE}" destId="{454B06EC-A490-4938-BBC4-980FC38C63DC}" srcOrd="0" destOrd="0" presId="urn:microsoft.com/office/officeart/2018/2/layout/IconVerticalSolidList"/>
    <dgm:cxn modelId="{404198FB-462B-4778-A7AE-6BCB0EAD9932}" type="presParOf" srcId="{454B06EC-A490-4938-BBC4-980FC38C63DC}" destId="{AA3DF1BB-02A7-4D03-AD35-86AE1907D186}" srcOrd="0" destOrd="0" presId="urn:microsoft.com/office/officeart/2018/2/layout/IconVerticalSolidList"/>
    <dgm:cxn modelId="{19C08B8F-77C8-4631-8C6F-973A9C36CE85}" type="presParOf" srcId="{454B06EC-A490-4938-BBC4-980FC38C63DC}" destId="{7933B44B-7CEA-41FB-B93E-89E34364E136}" srcOrd="1" destOrd="0" presId="urn:microsoft.com/office/officeart/2018/2/layout/IconVerticalSolidList"/>
    <dgm:cxn modelId="{5C57865B-DADD-4B31-8756-3BF95311079D}" type="presParOf" srcId="{454B06EC-A490-4938-BBC4-980FC38C63DC}" destId="{5BCFE8B3-D9C3-4A0A-A5BC-F8ECD42364FC}" srcOrd="2" destOrd="0" presId="urn:microsoft.com/office/officeart/2018/2/layout/IconVerticalSolidList"/>
    <dgm:cxn modelId="{B7B895C6-1B79-4A02-B53C-D5E96D0E87BD}" type="presParOf" srcId="{454B06EC-A490-4938-BBC4-980FC38C63DC}" destId="{B06F048D-ABDE-43B1-A539-B9E3DEFBE3DB}" srcOrd="3" destOrd="0" presId="urn:microsoft.com/office/officeart/2018/2/layout/IconVerticalSolidList"/>
    <dgm:cxn modelId="{7426C7D2-0BB2-44D2-BA97-3886C3455E21}" type="presParOf" srcId="{7B6D3846-0C5A-47B4-8FCE-D0CF5ECDFAEE}" destId="{5A905931-98F8-4133-9A68-473D0210A707}" srcOrd="1" destOrd="0" presId="urn:microsoft.com/office/officeart/2018/2/layout/IconVerticalSolidList"/>
    <dgm:cxn modelId="{3B1C1453-BFBD-4183-BBD6-D80F951E1F3B}" type="presParOf" srcId="{7B6D3846-0C5A-47B4-8FCE-D0CF5ECDFAEE}" destId="{023E0B1B-8635-4950-A1A6-EC7F72EAA360}" srcOrd="2" destOrd="0" presId="urn:microsoft.com/office/officeart/2018/2/layout/IconVerticalSolidList"/>
    <dgm:cxn modelId="{3CA2A068-F287-4025-AE15-232F99F8C254}" type="presParOf" srcId="{023E0B1B-8635-4950-A1A6-EC7F72EAA360}" destId="{77A25A6B-3775-42C4-A741-CC142DF89540}" srcOrd="0" destOrd="0" presId="urn:microsoft.com/office/officeart/2018/2/layout/IconVerticalSolidList"/>
    <dgm:cxn modelId="{63D2F5B7-158D-49C2-9301-344FD73513E0}" type="presParOf" srcId="{023E0B1B-8635-4950-A1A6-EC7F72EAA360}" destId="{09DECA11-F15A-4410-AE6F-B729175ED672}" srcOrd="1" destOrd="0" presId="urn:microsoft.com/office/officeart/2018/2/layout/IconVerticalSolidList"/>
    <dgm:cxn modelId="{CAE8BF3C-5EA3-4B49-9488-8255B7F4D55E}" type="presParOf" srcId="{023E0B1B-8635-4950-A1A6-EC7F72EAA360}" destId="{D61FBD30-F0BD-4D45-9A23-1E4952760DF2}" srcOrd="2" destOrd="0" presId="urn:microsoft.com/office/officeart/2018/2/layout/IconVerticalSolidList"/>
    <dgm:cxn modelId="{53DB4DB0-827F-4520-9CA2-72F1446C47DA}" type="presParOf" srcId="{023E0B1B-8635-4950-A1A6-EC7F72EAA360}" destId="{6F1378AA-1B03-427A-9A89-8AA467CA32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3103CE-A943-4CB6-A5B4-43CEB71F78CC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23B4D3-21A9-477E-A551-2EAEB0176553}">
      <dgm:prSet/>
      <dgm:spPr/>
      <dgm:t>
        <a:bodyPr/>
        <a:lstStyle/>
        <a:p>
          <a:r>
            <a:rPr lang="en-US"/>
            <a:t>One-hot encode categoricals</a:t>
          </a:r>
        </a:p>
      </dgm:t>
    </dgm:pt>
    <dgm:pt modelId="{AF4A7327-4728-4619-B0B5-2D35DF1AD2FD}" type="parTrans" cxnId="{9F8DB501-2422-47DB-9576-6EF324EF4AAA}">
      <dgm:prSet/>
      <dgm:spPr/>
      <dgm:t>
        <a:bodyPr/>
        <a:lstStyle/>
        <a:p>
          <a:endParaRPr lang="en-US"/>
        </a:p>
      </dgm:t>
    </dgm:pt>
    <dgm:pt modelId="{FA8824D1-1587-4C47-AC5B-2F31CEA9B789}" type="sibTrans" cxnId="{9F8DB501-2422-47DB-9576-6EF324EF4AAA}">
      <dgm:prSet/>
      <dgm:spPr/>
      <dgm:t>
        <a:bodyPr/>
        <a:lstStyle/>
        <a:p>
          <a:endParaRPr lang="en-US"/>
        </a:p>
      </dgm:t>
    </dgm:pt>
    <dgm:pt modelId="{0BABA5FA-2EA8-46AB-9EBF-441907F760FF}">
      <dgm:prSet/>
      <dgm:spPr/>
      <dgm:t>
        <a:bodyPr/>
        <a:lstStyle/>
        <a:p>
          <a:r>
            <a:rPr lang="en-US"/>
            <a:t>Median-impute missings</a:t>
          </a:r>
        </a:p>
      </dgm:t>
    </dgm:pt>
    <dgm:pt modelId="{7EDE5614-7499-4D92-9350-64A6DBD5DA45}" type="parTrans" cxnId="{B576A6B3-2026-4583-A53C-CEA3DA7E0206}">
      <dgm:prSet/>
      <dgm:spPr/>
      <dgm:t>
        <a:bodyPr/>
        <a:lstStyle/>
        <a:p>
          <a:endParaRPr lang="en-US"/>
        </a:p>
      </dgm:t>
    </dgm:pt>
    <dgm:pt modelId="{DC17810E-61D4-470E-B212-997E593E8DC2}" type="sibTrans" cxnId="{B576A6B3-2026-4583-A53C-CEA3DA7E0206}">
      <dgm:prSet/>
      <dgm:spPr/>
      <dgm:t>
        <a:bodyPr/>
        <a:lstStyle/>
        <a:p>
          <a:endParaRPr lang="en-US"/>
        </a:p>
      </dgm:t>
    </dgm:pt>
    <dgm:pt modelId="{41021B96-B407-4001-A9F6-57E1FA14102C}">
      <dgm:prSet/>
      <dgm:spPr/>
      <dgm:t>
        <a:bodyPr/>
        <a:lstStyle/>
        <a:p>
          <a:r>
            <a:rPr lang="en-US"/>
            <a:t>StandardScale numerics</a:t>
          </a:r>
        </a:p>
      </dgm:t>
    </dgm:pt>
    <dgm:pt modelId="{C6BE417F-46AD-48E6-8C8B-4F569529BCC3}" type="parTrans" cxnId="{BD8FC54D-D9B0-43A4-9E8F-800A5EEEEAD9}">
      <dgm:prSet/>
      <dgm:spPr/>
      <dgm:t>
        <a:bodyPr/>
        <a:lstStyle/>
        <a:p>
          <a:endParaRPr lang="en-US"/>
        </a:p>
      </dgm:t>
    </dgm:pt>
    <dgm:pt modelId="{09835091-52D4-474E-AD9D-ECDF6CBB22D8}" type="sibTrans" cxnId="{BD8FC54D-D9B0-43A4-9E8F-800A5EEEEAD9}">
      <dgm:prSet/>
      <dgm:spPr/>
      <dgm:t>
        <a:bodyPr/>
        <a:lstStyle/>
        <a:p>
          <a:endParaRPr lang="en-US"/>
        </a:p>
      </dgm:t>
    </dgm:pt>
    <dgm:pt modelId="{2B91C705-AA94-427A-8720-1C81B0E1166A}">
      <dgm:prSet/>
      <dgm:spPr/>
      <dgm:t>
        <a:bodyPr/>
        <a:lstStyle/>
        <a:p>
          <a:r>
            <a:rPr lang="en-US"/>
            <a:t>Train/test split: 75%/25%, random_state=42</a:t>
          </a:r>
        </a:p>
      </dgm:t>
    </dgm:pt>
    <dgm:pt modelId="{0D2F8C45-F745-4CFF-BEB6-2050000F597F}" type="parTrans" cxnId="{06C5BA7D-3F74-4E0C-A2E9-66AC6A8CC900}">
      <dgm:prSet/>
      <dgm:spPr/>
      <dgm:t>
        <a:bodyPr/>
        <a:lstStyle/>
        <a:p>
          <a:endParaRPr lang="en-US"/>
        </a:p>
      </dgm:t>
    </dgm:pt>
    <dgm:pt modelId="{9517EC7A-35EC-4BB2-8D51-FFD544071951}" type="sibTrans" cxnId="{06C5BA7D-3F74-4E0C-A2E9-66AC6A8CC900}">
      <dgm:prSet/>
      <dgm:spPr/>
      <dgm:t>
        <a:bodyPr/>
        <a:lstStyle/>
        <a:p>
          <a:endParaRPr lang="en-US"/>
        </a:p>
      </dgm:t>
    </dgm:pt>
    <dgm:pt modelId="{DA6476FF-F37E-A140-BEED-5EBA12EB60A3}" type="pres">
      <dgm:prSet presAssocID="{2D3103CE-A943-4CB6-A5B4-43CEB71F78CC}" presName="cycle" presStyleCnt="0">
        <dgm:presLayoutVars>
          <dgm:dir/>
          <dgm:resizeHandles val="exact"/>
        </dgm:presLayoutVars>
      </dgm:prSet>
      <dgm:spPr/>
    </dgm:pt>
    <dgm:pt modelId="{05908CFC-5592-BE42-A4CD-0A1031CDCC65}" type="pres">
      <dgm:prSet presAssocID="{3C23B4D3-21A9-477E-A551-2EAEB0176553}" presName="dummy" presStyleCnt="0"/>
      <dgm:spPr/>
    </dgm:pt>
    <dgm:pt modelId="{55D3C11A-0A3D-E644-876C-25227841660B}" type="pres">
      <dgm:prSet presAssocID="{3C23B4D3-21A9-477E-A551-2EAEB0176553}" presName="node" presStyleLbl="revTx" presStyleIdx="0" presStyleCnt="4">
        <dgm:presLayoutVars>
          <dgm:bulletEnabled val="1"/>
        </dgm:presLayoutVars>
      </dgm:prSet>
      <dgm:spPr/>
    </dgm:pt>
    <dgm:pt modelId="{1D3F293C-D270-BF40-AA9B-E5A59ED51DC5}" type="pres">
      <dgm:prSet presAssocID="{FA8824D1-1587-4C47-AC5B-2F31CEA9B789}" presName="sibTrans" presStyleLbl="node1" presStyleIdx="0" presStyleCnt="4"/>
      <dgm:spPr/>
    </dgm:pt>
    <dgm:pt modelId="{6B7F8D9B-52B3-4E42-8ACD-F28E4A73EA4F}" type="pres">
      <dgm:prSet presAssocID="{0BABA5FA-2EA8-46AB-9EBF-441907F760FF}" presName="dummy" presStyleCnt="0"/>
      <dgm:spPr/>
    </dgm:pt>
    <dgm:pt modelId="{4E3714A3-4D19-E641-9501-991D8CEE6E3E}" type="pres">
      <dgm:prSet presAssocID="{0BABA5FA-2EA8-46AB-9EBF-441907F760FF}" presName="node" presStyleLbl="revTx" presStyleIdx="1" presStyleCnt="4">
        <dgm:presLayoutVars>
          <dgm:bulletEnabled val="1"/>
        </dgm:presLayoutVars>
      </dgm:prSet>
      <dgm:spPr/>
    </dgm:pt>
    <dgm:pt modelId="{FF7FF9FC-662B-9E46-913B-BA4416F8A71C}" type="pres">
      <dgm:prSet presAssocID="{DC17810E-61D4-470E-B212-997E593E8DC2}" presName="sibTrans" presStyleLbl="node1" presStyleIdx="1" presStyleCnt="4"/>
      <dgm:spPr/>
    </dgm:pt>
    <dgm:pt modelId="{D1204E84-F396-C546-AAEA-71F57FF7E8DA}" type="pres">
      <dgm:prSet presAssocID="{41021B96-B407-4001-A9F6-57E1FA14102C}" presName="dummy" presStyleCnt="0"/>
      <dgm:spPr/>
    </dgm:pt>
    <dgm:pt modelId="{1CDB9AC6-B312-5D4A-BCFD-B52E39141276}" type="pres">
      <dgm:prSet presAssocID="{41021B96-B407-4001-A9F6-57E1FA14102C}" presName="node" presStyleLbl="revTx" presStyleIdx="2" presStyleCnt="4">
        <dgm:presLayoutVars>
          <dgm:bulletEnabled val="1"/>
        </dgm:presLayoutVars>
      </dgm:prSet>
      <dgm:spPr/>
    </dgm:pt>
    <dgm:pt modelId="{3CDF9A9E-F2F0-DF4D-A709-565B0415F164}" type="pres">
      <dgm:prSet presAssocID="{09835091-52D4-474E-AD9D-ECDF6CBB22D8}" presName="sibTrans" presStyleLbl="node1" presStyleIdx="2" presStyleCnt="4"/>
      <dgm:spPr/>
    </dgm:pt>
    <dgm:pt modelId="{1E3B3B7F-47BD-074E-8347-A5AA7D570126}" type="pres">
      <dgm:prSet presAssocID="{2B91C705-AA94-427A-8720-1C81B0E1166A}" presName="dummy" presStyleCnt="0"/>
      <dgm:spPr/>
    </dgm:pt>
    <dgm:pt modelId="{6AF4CAFD-0D86-B44B-8EB5-BF6D52259ABF}" type="pres">
      <dgm:prSet presAssocID="{2B91C705-AA94-427A-8720-1C81B0E1166A}" presName="node" presStyleLbl="revTx" presStyleIdx="3" presStyleCnt="4">
        <dgm:presLayoutVars>
          <dgm:bulletEnabled val="1"/>
        </dgm:presLayoutVars>
      </dgm:prSet>
      <dgm:spPr/>
    </dgm:pt>
    <dgm:pt modelId="{9975448E-445F-D94F-B107-7543C63BF64E}" type="pres">
      <dgm:prSet presAssocID="{9517EC7A-35EC-4BB2-8D51-FFD544071951}" presName="sibTrans" presStyleLbl="node1" presStyleIdx="3" presStyleCnt="4"/>
      <dgm:spPr/>
    </dgm:pt>
  </dgm:ptLst>
  <dgm:cxnLst>
    <dgm:cxn modelId="{9F8DB501-2422-47DB-9576-6EF324EF4AAA}" srcId="{2D3103CE-A943-4CB6-A5B4-43CEB71F78CC}" destId="{3C23B4D3-21A9-477E-A551-2EAEB0176553}" srcOrd="0" destOrd="0" parTransId="{AF4A7327-4728-4619-B0B5-2D35DF1AD2FD}" sibTransId="{FA8824D1-1587-4C47-AC5B-2F31CEA9B789}"/>
    <dgm:cxn modelId="{DE0E3313-41BB-7D40-8453-86C117B7196A}" type="presOf" srcId="{0BABA5FA-2EA8-46AB-9EBF-441907F760FF}" destId="{4E3714A3-4D19-E641-9501-991D8CEE6E3E}" srcOrd="0" destOrd="0" presId="urn:microsoft.com/office/officeart/2005/8/layout/cycle1"/>
    <dgm:cxn modelId="{40C9DA22-A964-A64F-A4E1-607F3264C9D6}" type="presOf" srcId="{2B91C705-AA94-427A-8720-1C81B0E1166A}" destId="{6AF4CAFD-0D86-B44B-8EB5-BF6D52259ABF}" srcOrd="0" destOrd="0" presId="urn:microsoft.com/office/officeart/2005/8/layout/cycle1"/>
    <dgm:cxn modelId="{72C95F3B-5493-1E4B-BF73-7296A71DC6D0}" type="presOf" srcId="{FA8824D1-1587-4C47-AC5B-2F31CEA9B789}" destId="{1D3F293C-D270-BF40-AA9B-E5A59ED51DC5}" srcOrd="0" destOrd="0" presId="urn:microsoft.com/office/officeart/2005/8/layout/cycle1"/>
    <dgm:cxn modelId="{BD8FC54D-D9B0-43A4-9E8F-800A5EEEEAD9}" srcId="{2D3103CE-A943-4CB6-A5B4-43CEB71F78CC}" destId="{41021B96-B407-4001-A9F6-57E1FA14102C}" srcOrd="2" destOrd="0" parTransId="{C6BE417F-46AD-48E6-8C8B-4F569529BCC3}" sibTransId="{09835091-52D4-474E-AD9D-ECDF6CBB22D8}"/>
    <dgm:cxn modelId="{06C5BA7D-3F74-4E0C-A2E9-66AC6A8CC900}" srcId="{2D3103CE-A943-4CB6-A5B4-43CEB71F78CC}" destId="{2B91C705-AA94-427A-8720-1C81B0E1166A}" srcOrd="3" destOrd="0" parTransId="{0D2F8C45-F745-4CFF-BEB6-2050000F597F}" sibTransId="{9517EC7A-35EC-4BB2-8D51-FFD544071951}"/>
    <dgm:cxn modelId="{51DD778B-F3E9-3147-AFE1-DEC3271C04E3}" type="presOf" srcId="{3C23B4D3-21A9-477E-A551-2EAEB0176553}" destId="{55D3C11A-0A3D-E644-876C-25227841660B}" srcOrd="0" destOrd="0" presId="urn:microsoft.com/office/officeart/2005/8/layout/cycle1"/>
    <dgm:cxn modelId="{2070A78F-34A5-234D-8119-C2897487E986}" type="presOf" srcId="{DC17810E-61D4-470E-B212-997E593E8DC2}" destId="{FF7FF9FC-662B-9E46-913B-BA4416F8A71C}" srcOrd="0" destOrd="0" presId="urn:microsoft.com/office/officeart/2005/8/layout/cycle1"/>
    <dgm:cxn modelId="{52B4B590-4432-FA40-A62C-30EF6D580C45}" type="presOf" srcId="{2D3103CE-A943-4CB6-A5B4-43CEB71F78CC}" destId="{DA6476FF-F37E-A140-BEED-5EBA12EB60A3}" srcOrd="0" destOrd="0" presId="urn:microsoft.com/office/officeart/2005/8/layout/cycle1"/>
    <dgm:cxn modelId="{8818E3B2-60EA-FF4B-81A9-9FB855D6B48E}" type="presOf" srcId="{09835091-52D4-474E-AD9D-ECDF6CBB22D8}" destId="{3CDF9A9E-F2F0-DF4D-A709-565B0415F164}" srcOrd="0" destOrd="0" presId="urn:microsoft.com/office/officeart/2005/8/layout/cycle1"/>
    <dgm:cxn modelId="{B576A6B3-2026-4583-A53C-CEA3DA7E0206}" srcId="{2D3103CE-A943-4CB6-A5B4-43CEB71F78CC}" destId="{0BABA5FA-2EA8-46AB-9EBF-441907F760FF}" srcOrd="1" destOrd="0" parTransId="{7EDE5614-7499-4D92-9350-64A6DBD5DA45}" sibTransId="{DC17810E-61D4-470E-B212-997E593E8DC2}"/>
    <dgm:cxn modelId="{E41010E4-41CE-5840-84E2-AD7622A8180D}" type="presOf" srcId="{41021B96-B407-4001-A9F6-57E1FA14102C}" destId="{1CDB9AC6-B312-5D4A-BCFD-B52E39141276}" srcOrd="0" destOrd="0" presId="urn:microsoft.com/office/officeart/2005/8/layout/cycle1"/>
    <dgm:cxn modelId="{BDD7A8E4-D384-4A4E-B130-35F4F8FA1268}" type="presOf" srcId="{9517EC7A-35EC-4BB2-8D51-FFD544071951}" destId="{9975448E-445F-D94F-B107-7543C63BF64E}" srcOrd="0" destOrd="0" presId="urn:microsoft.com/office/officeart/2005/8/layout/cycle1"/>
    <dgm:cxn modelId="{EE5274F8-3BD9-B24B-8D1E-C95B880D06B0}" type="presParOf" srcId="{DA6476FF-F37E-A140-BEED-5EBA12EB60A3}" destId="{05908CFC-5592-BE42-A4CD-0A1031CDCC65}" srcOrd="0" destOrd="0" presId="urn:microsoft.com/office/officeart/2005/8/layout/cycle1"/>
    <dgm:cxn modelId="{0E17355C-070B-1845-B900-5764EC95B932}" type="presParOf" srcId="{DA6476FF-F37E-A140-BEED-5EBA12EB60A3}" destId="{55D3C11A-0A3D-E644-876C-25227841660B}" srcOrd="1" destOrd="0" presId="urn:microsoft.com/office/officeart/2005/8/layout/cycle1"/>
    <dgm:cxn modelId="{AE8174EB-1A7B-0C48-B3CA-679A39AF53D2}" type="presParOf" srcId="{DA6476FF-F37E-A140-BEED-5EBA12EB60A3}" destId="{1D3F293C-D270-BF40-AA9B-E5A59ED51DC5}" srcOrd="2" destOrd="0" presId="urn:microsoft.com/office/officeart/2005/8/layout/cycle1"/>
    <dgm:cxn modelId="{B976E10A-9054-8447-900F-4C7A75267298}" type="presParOf" srcId="{DA6476FF-F37E-A140-BEED-5EBA12EB60A3}" destId="{6B7F8D9B-52B3-4E42-8ACD-F28E4A73EA4F}" srcOrd="3" destOrd="0" presId="urn:microsoft.com/office/officeart/2005/8/layout/cycle1"/>
    <dgm:cxn modelId="{50FCA0BC-D77B-4D4A-B98B-DDE766D7A28C}" type="presParOf" srcId="{DA6476FF-F37E-A140-BEED-5EBA12EB60A3}" destId="{4E3714A3-4D19-E641-9501-991D8CEE6E3E}" srcOrd="4" destOrd="0" presId="urn:microsoft.com/office/officeart/2005/8/layout/cycle1"/>
    <dgm:cxn modelId="{0D2FB396-BB5A-3048-876F-0FF9123EA7A6}" type="presParOf" srcId="{DA6476FF-F37E-A140-BEED-5EBA12EB60A3}" destId="{FF7FF9FC-662B-9E46-913B-BA4416F8A71C}" srcOrd="5" destOrd="0" presId="urn:microsoft.com/office/officeart/2005/8/layout/cycle1"/>
    <dgm:cxn modelId="{8BD8565F-47F1-0648-9B19-17CBD8A0CAE0}" type="presParOf" srcId="{DA6476FF-F37E-A140-BEED-5EBA12EB60A3}" destId="{D1204E84-F396-C546-AAEA-71F57FF7E8DA}" srcOrd="6" destOrd="0" presId="urn:microsoft.com/office/officeart/2005/8/layout/cycle1"/>
    <dgm:cxn modelId="{AEA9D662-853A-6247-8DEB-BFECFF8DCF8E}" type="presParOf" srcId="{DA6476FF-F37E-A140-BEED-5EBA12EB60A3}" destId="{1CDB9AC6-B312-5D4A-BCFD-B52E39141276}" srcOrd="7" destOrd="0" presId="urn:microsoft.com/office/officeart/2005/8/layout/cycle1"/>
    <dgm:cxn modelId="{450762B2-582C-564E-9E61-F86DFA07BD05}" type="presParOf" srcId="{DA6476FF-F37E-A140-BEED-5EBA12EB60A3}" destId="{3CDF9A9E-F2F0-DF4D-A709-565B0415F164}" srcOrd="8" destOrd="0" presId="urn:microsoft.com/office/officeart/2005/8/layout/cycle1"/>
    <dgm:cxn modelId="{F04DA0AD-142B-F643-9B2C-9769D62B2B55}" type="presParOf" srcId="{DA6476FF-F37E-A140-BEED-5EBA12EB60A3}" destId="{1E3B3B7F-47BD-074E-8347-A5AA7D570126}" srcOrd="9" destOrd="0" presId="urn:microsoft.com/office/officeart/2005/8/layout/cycle1"/>
    <dgm:cxn modelId="{93FFBBA8-271B-1743-8A7D-5CD4F589D2D9}" type="presParOf" srcId="{DA6476FF-F37E-A140-BEED-5EBA12EB60A3}" destId="{6AF4CAFD-0D86-B44B-8EB5-BF6D52259ABF}" srcOrd="10" destOrd="0" presId="urn:microsoft.com/office/officeart/2005/8/layout/cycle1"/>
    <dgm:cxn modelId="{DCC54AD5-7B5C-104D-B31F-94E86F7BEB5F}" type="presParOf" srcId="{DA6476FF-F37E-A140-BEED-5EBA12EB60A3}" destId="{9975448E-445F-D94F-B107-7543C63BF64E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F1BD8A-9273-4278-8D37-DB25869DEA7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FFE717-1F5F-4C21-B780-EFF05E22E392}">
      <dgm:prSet/>
      <dgm:spPr/>
      <dgm:t>
        <a:bodyPr/>
        <a:lstStyle/>
        <a:p>
          <a:r>
            <a:rPr lang="en-US"/>
            <a:t>Single-season only</a:t>
          </a:r>
        </a:p>
      </dgm:t>
    </dgm:pt>
    <dgm:pt modelId="{58FAECF6-84CF-4674-AF37-27F9B5E4AA46}" type="parTrans" cxnId="{5B852CC5-D983-4267-9DCB-AE806364ABE7}">
      <dgm:prSet/>
      <dgm:spPr/>
      <dgm:t>
        <a:bodyPr/>
        <a:lstStyle/>
        <a:p>
          <a:endParaRPr lang="en-US"/>
        </a:p>
      </dgm:t>
    </dgm:pt>
    <dgm:pt modelId="{E42A6B6C-C6BA-4C49-9613-0827F9E85D78}" type="sibTrans" cxnId="{5B852CC5-D983-4267-9DCB-AE806364ABE7}">
      <dgm:prSet/>
      <dgm:spPr/>
      <dgm:t>
        <a:bodyPr/>
        <a:lstStyle/>
        <a:p>
          <a:endParaRPr lang="en-US"/>
        </a:p>
      </dgm:t>
    </dgm:pt>
    <dgm:pt modelId="{87C6C37A-4D9D-4A01-9D2E-82432D2546A1}">
      <dgm:prSet/>
      <dgm:spPr/>
      <dgm:t>
        <a:bodyPr/>
        <a:lstStyle/>
        <a:p>
          <a:r>
            <a:rPr lang="en-US"/>
            <a:t>Excludes playoffs &amp; injuries</a:t>
          </a:r>
        </a:p>
      </dgm:t>
    </dgm:pt>
    <dgm:pt modelId="{063A848A-345C-400F-A75C-565EDCD97125}" type="parTrans" cxnId="{995DD132-DC21-42B7-AAC7-AEBE22E10CC1}">
      <dgm:prSet/>
      <dgm:spPr/>
      <dgm:t>
        <a:bodyPr/>
        <a:lstStyle/>
        <a:p>
          <a:endParaRPr lang="en-US"/>
        </a:p>
      </dgm:t>
    </dgm:pt>
    <dgm:pt modelId="{30A65DB6-1B52-4A14-852E-E9ACA3D489D4}" type="sibTrans" cxnId="{995DD132-DC21-42B7-AAC7-AEBE22E10CC1}">
      <dgm:prSet/>
      <dgm:spPr/>
      <dgm:t>
        <a:bodyPr/>
        <a:lstStyle/>
        <a:p>
          <a:endParaRPr lang="en-US"/>
        </a:p>
      </dgm:t>
    </dgm:pt>
    <dgm:pt modelId="{5618DAA1-845D-4CE5-B6AD-591BF756CBB2}">
      <dgm:prSet/>
      <dgm:spPr/>
      <dgm:t>
        <a:bodyPr/>
        <a:lstStyle/>
        <a:p>
          <a:r>
            <a:rPr lang="en-US"/>
            <a:t>Name merge may miss players</a:t>
          </a:r>
        </a:p>
      </dgm:t>
    </dgm:pt>
    <dgm:pt modelId="{54B46B16-7BC5-44C5-B655-ABE5C02DAFB9}" type="parTrans" cxnId="{9691E741-75C0-4511-9339-4271EF1BAC4D}">
      <dgm:prSet/>
      <dgm:spPr/>
      <dgm:t>
        <a:bodyPr/>
        <a:lstStyle/>
        <a:p>
          <a:endParaRPr lang="en-US"/>
        </a:p>
      </dgm:t>
    </dgm:pt>
    <dgm:pt modelId="{7FD754E1-AEB5-44F6-9DD6-A7CBAD47C2BF}" type="sibTrans" cxnId="{9691E741-75C0-4511-9339-4271EF1BAC4D}">
      <dgm:prSet/>
      <dgm:spPr/>
      <dgm:t>
        <a:bodyPr/>
        <a:lstStyle/>
        <a:p>
          <a:endParaRPr lang="en-US"/>
        </a:p>
      </dgm:t>
    </dgm:pt>
    <dgm:pt modelId="{F5F38A33-5916-43BD-9C09-7C2858D2769F}">
      <dgm:prSet/>
      <dgm:spPr/>
      <dgm:t>
        <a:bodyPr/>
        <a:lstStyle/>
        <a:p>
          <a:r>
            <a:rPr lang="en-US"/>
            <a:t>Future: multi-season &amp; incentives</a:t>
          </a:r>
        </a:p>
      </dgm:t>
    </dgm:pt>
    <dgm:pt modelId="{64A22635-E241-45A4-B5EC-9E2E0E176876}" type="parTrans" cxnId="{C2F83A6C-0A4E-4D9B-94A2-2357813A59C5}">
      <dgm:prSet/>
      <dgm:spPr/>
      <dgm:t>
        <a:bodyPr/>
        <a:lstStyle/>
        <a:p>
          <a:endParaRPr lang="en-US"/>
        </a:p>
      </dgm:t>
    </dgm:pt>
    <dgm:pt modelId="{AD090A59-D3F1-4324-9FE9-5971D566E1AD}" type="sibTrans" cxnId="{C2F83A6C-0A4E-4D9B-94A2-2357813A59C5}">
      <dgm:prSet/>
      <dgm:spPr/>
      <dgm:t>
        <a:bodyPr/>
        <a:lstStyle/>
        <a:p>
          <a:endParaRPr lang="en-US"/>
        </a:p>
      </dgm:t>
    </dgm:pt>
    <dgm:pt modelId="{4455CF48-B34E-464F-9479-7936FAB33169}" type="pres">
      <dgm:prSet presAssocID="{04F1BD8A-9273-4278-8D37-DB25869DEA73}" presName="vert0" presStyleCnt="0">
        <dgm:presLayoutVars>
          <dgm:dir/>
          <dgm:animOne val="branch"/>
          <dgm:animLvl val="lvl"/>
        </dgm:presLayoutVars>
      </dgm:prSet>
      <dgm:spPr/>
    </dgm:pt>
    <dgm:pt modelId="{56C00228-BB3C-8949-9FCB-3CA754A8647B}" type="pres">
      <dgm:prSet presAssocID="{CDFFE717-1F5F-4C21-B780-EFF05E22E392}" presName="thickLine" presStyleLbl="alignNode1" presStyleIdx="0" presStyleCnt="4"/>
      <dgm:spPr/>
    </dgm:pt>
    <dgm:pt modelId="{F93C1E98-8341-A442-843C-21246083DEF4}" type="pres">
      <dgm:prSet presAssocID="{CDFFE717-1F5F-4C21-B780-EFF05E22E392}" presName="horz1" presStyleCnt="0"/>
      <dgm:spPr/>
    </dgm:pt>
    <dgm:pt modelId="{E414FE7F-16A2-3741-BD04-C95415EC30EA}" type="pres">
      <dgm:prSet presAssocID="{CDFFE717-1F5F-4C21-B780-EFF05E22E392}" presName="tx1" presStyleLbl="revTx" presStyleIdx="0" presStyleCnt="4"/>
      <dgm:spPr/>
    </dgm:pt>
    <dgm:pt modelId="{6A2AB1DF-CA8F-7C4E-A647-614950880329}" type="pres">
      <dgm:prSet presAssocID="{CDFFE717-1F5F-4C21-B780-EFF05E22E392}" presName="vert1" presStyleCnt="0"/>
      <dgm:spPr/>
    </dgm:pt>
    <dgm:pt modelId="{6FF4A164-C18D-4F43-AAC4-C29834389AD0}" type="pres">
      <dgm:prSet presAssocID="{87C6C37A-4D9D-4A01-9D2E-82432D2546A1}" presName="thickLine" presStyleLbl="alignNode1" presStyleIdx="1" presStyleCnt="4"/>
      <dgm:spPr/>
    </dgm:pt>
    <dgm:pt modelId="{C8C7D949-C756-2B4B-80AF-801FC6B5085F}" type="pres">
      <dgm:prSet presAssocID="{87C6C37A-4D9D-4A01-9D2E-82432D2546A1}" presName="horz1" presStyleCnt="0"/>
      <dgm:spPr/>
    </dgm:pt>
    <dgm:pt modelId="{ACF07D79-D762-DF41-BA80-A4017E8F53AB}" type="pres">
      <dgm:prSet presAssocID="{87C6C37A-4D9D-4A01-9D2E-82432D2546A1}" presName="tx1" presStyleLbl="revTx" presStyleIdx="1" presStyleCnt="4"/>
      <dgm:spPr/>
    </dgm:pt>
    <dgm:pt modelId="{B84F123C-C136-004C-A4E3-BD5D98756B39}" type="pres">
      <dgm:prSet presAssocID="{87C6C37A-4D9D-4A01-9D2E-82432D2546A1}" presName="vert1" presStyleCnt="0"/>
      <dgm:spPr/>
    </dgm:pt>
    <dgm:pt modelId="{1AC41757-1111-584E-A39E-853D02BAD7B7}" type="pres">
      <dgm:prSet presAssocID="{5618DAA1-845D-4CE5-B6AD-591BF756CBB2}" presName="thickLine" presStyleLbl="alignNode1" presStyleIdx="2" presStyleCnt="4"/>
      <dgm:spPr/>
    </dgm:pt>
    <dgm:pt modelId="{F38CCA6B-BFCF-DB44-BCEC-EF7FB1468A86}" type="pres">
      <dgm:prSet presAssocID="{5618DAA1-845D-4CE5-B6AD-591BF756CBB2}" presName="horz1" presStyleCnt="0"/>
      <dgm:spPr/>
    </dgm:pt>
    <dgm:pt modelId="{CB36EC81-6FCA-0249-AC82-3D1156316BB4}" type="pres">
      <dgm:prSet presAssocID="{5618DAA1-845D-4CE5-B6AD-591BF756CBB2}" presName="tx1" presStyleLbl="revTx" presStyleIdx="2" presStyleCnt="4"/>
      <dgm:spPr/>
    </dgm:pt>
    <dgm:pt modelId="{A29D2DC1-3D36-6C42-8260-5A175DA3584B}" type="pres">
      <dgm:prSet presAssocID="{5618DAA1-845D-4CE5-B6AD-591BF756CBB2}" presName="vert1" presStyleCnt="0"/>
      <dgm:spPr/>
    </dgm:pt>
    <dgm:pt modelId="{86FF8F11-53F4-E94C-B9DE-FC2A4DE0C442}" type="pres">
      <dgm:prSet presAssocID="{F5F38A33-5916-43BD-9C09-7C2858D2769F}" presName="thickLine" presStyleLbl="alignNode1" presStyleIdx="3" presStyleCnt="4"/>
      <dgm:spPr/>
    </dgm:pt>
    <dgm:pt modelId="{4C432A62-C9C1-1C49-BA77-94FD76B0A7D1}" type="pres">
      <dgm:prSet presAssocID="{F5F38A33-5916-43BD-9C09-7C2858D2769F}" presName="horz1" presStyleCnt="0"/>
      <dgm:spPr/>
    </dgm:pt>
    <dgm:pt modelId="{7901018C-220F-5246-8E17-6B6D0B6CBE86}" type="pres">
      <dgm:prSet presAssocID="{F5F38A33-5916-43BD-9C09-7C2858D2769F}" presName="tx1" presStyleLbl="revTx" presStyleIdx="3" presStyleCnt="4"/>
      <dgm:spPr/>
    </dgm:pt>
    <dgm:pt modelId="{4B4B0A33-4A13-5F4A-8E22-0788B83D90DD}" type="pres">
      <dgm:prSet presAssocID="{F5F38A33-5916-43BD-9C09-7C2858D2769F}" presName="vert1" presStyleCnt="0"/>
      <dgm:spPr/>
    </dgm:pt>
  </dgm:ptLst>
  <dgm:cxnLst>
    <dgm:cxn modelId="{8EFD6E17-D24C-5D4C-A2C6-6BA7CEE236F5}" type="presOf" srcId="{5618DAA1-845D-4CE5-B6AD-591BF756CBB2}" destId="{CB36EC81-6FCA-0249-AC82-3D1156316BB4}" srcOrd="0" destOrd="0" presId="urn:microsoft.com/office/officeart/2008/layout/LinedList"/>
    <dgm:cxn modelId="{995DD132-DC21-42B7-AAC7-AEBE22E10CC1}" srcId="{04F1BD8A-9273-4278-8D37-DB25869DEA73}" destId="{87C6C37A-4D9D-4A01-9D2E-82432D2546A1}" srcOrd="1" destOrd="0" parTransId="{063A848A-345C-400F-A75C-565EDCD97125}" sibTransId="{30A65DB6-1B52-4A14-852E-E9ACA3D489D4}"/>
    <dgm:cxn modelId="{9691E741-75C0-4511-9339-4271EF1BAC4D}" srcId="{04F1BD8A-9273-4278-8D37-DB25869DEA73}" destId="{5618DAA1-845D-4CE5-B6AD-591BF756CBB2}" srcOrd="2" destOrd="0" parTransId="{54B46B16-7BC5-44C5-B655-ABE5C02DAFB9}" sibTransId="{7FD754E1-AEB5-44F6-9DD6-A7CBAD47C2BF}"/>
    <dgm:cxn modelId="{36DA7857-F2C8-F342-82E9-37445BA840BD}" type="presOf" srcId="{F5F38A33-5916-43BD-9C09-7C2858D2769F}" destId="{7901018C-220F-5246-8E17-6B6D0B6CBE86}" srcOrd="0" destOrd="0" presId="urn:microsoft.com/office/officeart/2008/layout/LinedList"/>
    <dgm:cxn modelId="{C2F83A6C-0A4E-4D9B-94A2-2357813A59C5}" srcId="{04F1BD8A-9273-4278-8D37-DB25869DEA73}" destId="{F5F38A33-5916-43BD-9C09-7C2858D2769F}" srcOrd="3" destOrd="0" parTransId="{64A22635-E241-45A4-B5EC-9E2E0E176876}" sibTransId="{AD090A59-D3F1-4324-9FE9-5971D566E1AD}"/>
    <dgm:cxn modelId="{6EFAAFB3-891D-1C41-99A2-8051B271A3C7}" type="presOf" srcId="{04F1BD8A-9273-4278-8D37-DB25869DEA73}" destId="{4455CF48-B34E-464F-9479-7936FAB33169}" srcOrd="0" destOrd="0" presId="urn:microsoft.com/office/officeart/2008/layout/LinedList"/>
    <dgm:cxn modelId="{C8265EB6-02AF-FE46-847E-BA4EA123D6D2}" type="presOf" srcId="{CDFFE717-1F5F-4C21-B780-EFF05E22E392}" destId="{E414FE7F-16A2-3741-BD04-C95415EC30EA}" srcOrd="0" destOrd="0" presId="urn:microsoft.com/office/officeart/2008/layout/LinedList"/>
    <dgm:cxn modelId="{5B852CC5-D983-4267-9DCB-AE806364ABE7}" srcId="{04F1BD8A-9273-4278-8D37-DB25869DEA73}" destId="{CDFFE717-1F5F-4C21-B780-EFF05E22E392}" srcOrd="0" destOrd="0" parTransId="{58FAECF6-84CF-4674-AF37-27F9B5E4AA46}" sibTransId="{E42A6B6C-C6BA-4C49-9613-0827F9E85D78}"/>
    <dgm:cxn modelId="{16D600DA-EA02-744E-B772-9CC68CE8B81D}" type="presOf" srcId="{87C6C37A-4D9D-4A01-9D2E-82432D2546A1}" destId="{ACF07D79-D762-DF41-BA80-A4017E8F53AB}" srcOrd="0" destOrd="0" presId="urn:microsoft.com/office/officeart/2008/layout/LinedList"/>
    <dgm:cxn modelId="{1BE821E2-9E5D-FD46-BD5F-3717D0FE8C2F}" type="presParOf" srcId="{4455CF48-B34E-464F-9479-7936FAB33169}" destId="{56C00228-BB3C-8949-9FCB-3CA754A8647B}" srcOrd="0" destOrd="0" presId="urn:microsoft.com/office/officeart/2008/layout/LinedList"/>
    <dgm:cxn modelId="{0F6BBA3D-B557-3D4D-9CCE-7E478A091524}" type="presParOf" srcId="{4455CF48-B34E-464F-9479-7936FAB33169}" destId="{F93C1E98-8341-A442-843C-21246083DEF4}" srcOrd="1" destOrd="0" presId="urn:microsoft.com/office/officeart/2008/layout/LinedList"/>
    <dgm:cxn modelId="{E9D6853B-E051-2B4A-8CB6-805E5F4ADF30}" type="presParOf" srcId="{F93C1E98-8341-A442-843C-21246083DEF4}" destId="{E414FE7F-16A2-3741-BD04-C95415EC30EA}" srcOrd="0" destOrd="0" presId="urn:microsoft.com/office/officeart/2008/layout/LinedList"/>
    <dgm:cxn modelId="{D53539EE-AD77-3C4C-95FC-53771E81771B}" type="presParOf" srcId="{F93C1E98-8341-A442-843C-21246083DEF4}" destId="{6A2AB1DF-CA8F-7C4E-A647-614950880329}" srcOrd="1" destOrd="0" presId="urn:microsoft.com/office/officeart/2008/layout/LinedList"/>
    <dgm:cxn modelId="{0CEDE77D-BDE8-AE43-9DD3-61DD3BBB3592}" type="presParOf" srcId="{4455CF48-B34E-464F-9479-7936FAB33169}" destId="{6FF4A164-C18D-4F43-AAC4-C29834389AD0}" srcOrd="2" destOrd="0" presId="urn:microsoft.com/office/officeart/2008/layout/LinedList"/>
    <dgm:cxn modelId="{EF26A080-34B8-524A-9C27-69AB8C0D3D12}" type="presParOf" srcId="{4455CF48-B34E-464F-9479-7936FAB33169}" destId="{C8C7D949-C756-2B4B-80AF-801FC6B5085F}" srcOrd="3" destOrd="0" presId="urn:microsoft.com/office/officeart/2008/layout/LinedList"/>
    <dgm:cxn modelId="{8B254C52-3C11-0345-BA17-DC0374828A64}" type="presParOf" srcId="{C8C7D949-C756-2B4B-80AF-801FC6B5085F}" destId="{ACF07D79-D762-DF41-BA80-A4017E8F53AB}" srcOrd="0" destOrd="0" presId="urn:microsoft.com/office/officeart/2008/layout/LinedList"/>
    <dgm:cxn modelId="{AF4B2666-7B73-5546-8153-3251D9EBB86E}" type="presParOf" srcId="{C8C7D949-C756-2B4B-80AF-801FC6B5085F}" destId="{B84F123C-C136-004C-A4E3-BD5D98756B39}" srcOrd="1" destOrd="0" presId="urn:microsoft.com/office/officeart/2008/layout/LinedList"/>
    <dgm:cxn modelId="{49C482F6-4593-7240-B16F-D22A8B25A826}" type="presParOf" srcId="{4455CF48-B34E-464F-9479-7936FAB33169}" destId="{1AC41757-1111-584E-A39E-853D02BAD7B7}" srcOrd="4" destOrd="0" presId="urn:microsoft.com/office/officeart/2008/layout/LinedList"/>
    <dgm:cxn modelId="{45C0E5D6-F293-284D-BFDE-5B5C9CFB3B01}" type="presParOf" srcId="{4455CF48-B34E-464F-9479-7936FAB33169}" destId="{F38CCA6B-BFCF-DB44-BCEC-EF7FB1468A86}" srcOrd="5" destOrd="0" presId="urn:microsoft.com/office/officeart/2008/layout/LinedList"/>
    <dgm:cxn modelId="{E0817D66-2689-9148-AD12-53C95EB2BE1E}" type="presParOf" srcId="{F38CCA6B-BFCF-DB44-BCEC-EF7FB1468A86}" destId="{CB36EC81-6FCA-0249-AC82-3D1156316BB4}" srcOrd="0" destOrd="0" presId="urn:microsoft.com/office/officeart/2008/layout/LinedList"/>
    <dgm:cxn modelId="{43C62088-A752-F64E-A6BB-FB6CF90B56B1}" type="presParOf" srcId="{F38CCA6B-BFCF-DB44-BCEC-EF7FB1468A86}" destId="{A29D2DC1-3D36-6C42-8260-5A175DA3584B}" srcOrd="1" destOrd="0" presId="urn:microsoft.com/office/officeart/2008/layout/LinedList"/>
    <dgm:cxn modelId="{7A7F441A-028C-A149-B6C8-4F4044B3CA27}" type="presParOf" srcId="{4455CF48-B34E-464F-9479-7936FAB33169}" destId="{86FF8F11-53F4-E94C-B9DE-FC2A4DE0C442}" srcOrd="6" destOrd="0" presId="urn:microsoft.com/office/officeart/2008/layout/LinedList"/>
    <dgm:cxn modelId="{54046E83-645C-2C42-B8A5-C0DFBF309499}" type="presParOf" srcId="{4455CF48-B34E-464F-9479-7936FAB33169}" destId="{4C432A62-C9C1-1C49-BA77-94FD76B0A7D1}" srcOrd="7" destOrd="0" presId="urn:microsoft.com/office/officeart/2008/layout/LinedList"/>
    <dgm:cxn modelId="{BC89AEC8-596F-124D-BD15-13F97CA358AC}" type="presParOf" srcId="{4C432A62-C9C1-1C49-BA77-94FD76B0A7D1}" destId="{7901018C-220F-5246-8E17-6B6D0B6CBE86}" srcOrd="0" destOrd="0" presId="urn:microsoft.com/office/officeart/2008/layout/LinedList"/>
    <dgm:cxn modelId="{7A0EEC24-FB26-E24F-8E3C-7C4EE18294DC}" type="presParOf" srcId="{4C432A62-C9C1-1C49-BA77-94FD76B0A7D1}" destId="{4B4B0A33-4A13-5F4A-8E22-0788B83D90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186E770-7FAD-43EE-99D7-BD041FB28F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33C9F70E-C082-44D6-A2FD-E5C9A94C7E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XGBoost + log₁₊(Salary) best explains salary (R² 0.999).</a:t>
          </a:r>
        </a:p>
      </dgm:t>
    </dgm:pt>
    <dgm:pt modelId="{082E9DE5-5E03-405A-88E7-F4C22C9FEB0B}" type="parTrans" cxnId="{EEE95153-6C3C-4003-8027-C2FB670521FE}">
      <dgm:prSet/>
      <dgm:spPr/>
      <dgm:t>
        <a:bodyPr/>
        <a:lstStyle/>
        <a:p>
          <a:endParaRPr lang="en-US"/>
        </a:p>
      </dgm:t>
    </dgm:pt>
    <dgm:pt modelId="{3F62D3BE-64D9-466F-B003-DE16F6AA624C}" type="sibTrans" cxnId="{EEE95153-6C3C-4003-8027-C2FB670521FE}">
      <dgm:prSet phldrT="01" phldr="0"/>
      <dgm:spPr/>
      <dgm:t>
        <a:bodyPr/>
        <a:lstStyle/>
        <a:p>
          <a:endParaRPr lang="en-US"/>
        </a:p>
      </dgm:t>
    </dgm:pt>
    <dgm:pt modelId="{2172FEC2-B8F4-492D-9C28-CEABD37D83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Errors small enough for contract-level decisions.</a:t>
          </a:r>
        </a:p>
      </dgm:t>
    </dgm:pt>
    <dgm:pt modelId="{D9F5FD03-EFC8-40F6-AC66-8DBDB9594998}" type="parTrans" cxnId="{65597CA1-2799-4322-AA1E-CA49E9692163}">
      <dgm:prSet/>
      <dgm:spPr/>
      <dgm:t>
        <a:bodyPr/>
        <a:lstStyle/>
        <a:p>
          <a:endParaRPr lang="en-US"/>
        </a:p>
      </dgm:t>
    </dgm:pt>
    <dgm:pt modelId="{0F3185B8-6AFE-495B-8650-0752B16257DE}" type="sibTrans" cxnId="{65597CA1-2799-4322-AA1E-CA49E9692163}">
      <dgm:prSet phldrT="02" phldr="0"/>
      <dgm:spPr/>
      <dgm:t>
        <a:bodyPr/>
        <a:lstStyle/>
        <a:p>
          <a:endParaRPr lang="en-US"/>
        </a:p>
      </dgm:t>
    </dgm:pt>
    <dgm:pt modelId="{167980B6-8098-4609-A8C9-81165BABC00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Identifies \$4 M bargains and \$28 M over‑pays.</a:t>
          </a:r>
        </a:p>
      </dgm:t>
    </dgm:pt>
    <dgm:pt modelId="{AE2026FB-F42C-4512-9DE3-706453A4CB61}" type="parTrans" cxnId="{EF244A41-8406-4FCF-9C39-4E31619757AE}">
      <dgm:prSet/>
      <dgm:spPr/>
      <dgm:t>
        <a:bodyPr/>
        <a:lstStyle/>
        <a:p>
          <a:endParaRPr lang="en-US"/>
        </a:p>
      </dgm:t>
    </dgm:pt>
    <dgm:pt modelId="{FB59E561-528C-44A1-89F4-D3582762595B}" type="sibTrans" cxnId="{EF244A41-8406-4FCF-9C39-4E31619757AE}">
      <dgm:prSet phldrT="03" phldr="0"/>
      <dgm:spPr/>
      <dgm:t>
        <a:bodyPr/>
        <a:lstStyle/>
        <a:p>
          <a:endParaRPr lang="en-US"/>
        </a:p>
      </dgm:t>
    </dgm:pt>
    <dgm:pt modelId="{3F9464ED-BCA9-487A-B36D-06B598165688}" type="pres">
      <dgm:prSet presAssocID="{C186E770-7FAD-43EE-99D7-BD041FB28FE8}" presName="root" presStyleCnt="0">
        <dgm:presLayoutVars>
          <dgm:dir/>
          <dgm:resizeHandles val="exact"/>
        </dgm:presLayoutVars>
      </dgm:prSet>
      <dgm:spPr/>
    </dgm:pt>
    <dgm:pt modelId="{45C0BF82-5C1F-4DD7-A96A-3A5C07CCB922}" type="pres">
      <dgm:prSet presAssocID="{33C9F70E-C082-44D6-A2FD-E5C9A94C7EEC}" presName="compNode" presStyleCnt="0"/>
      <dgm:spPr/>
    </dgm:pt>
    <dgm:pt modelId="{9FF91A91-DF3A-402F-8740-BD56E0A4C731}" type="pres">
      <dgm:prSet presAssocID="{33C9F70E-C082-44D6-A2FD-E5C9A94C7EEC}" presName="iconBgRect" presStyleLbl="bgShp" presStyleIdx="0" presStyleCnt="3"/>
      <dgm:spPr/>
    </dgm:pt>
    <dgm:pt modelId="{958FF72A-4542-49A7-8BD9-AB024B10DE71}" type="pres">
      <dgm:prSet presAssocID="{33C9F70E-C082-44D6-A2FD-E5C9A94C7E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637CAF75-8C09-47F6-BD64-4D39B9DE2276}" type="pres">
      <dgm:prSet presAssocID="{33C9F70E-C082-44D6-A2FD-E5C9A94C7EEC}" presName="spaceRect" presStyleCnt="0"/>
      <dgm:spPr/>
    </dgm:pt>
    <dgm:pt modelId="{34FFC5CB-E68C-4C9C-BF7A-81EEEB146D80}" type="pres">
      <dgm:prSet presAssocID="{33C9F70E-C082-44D6-A2FD-E5C9A94C7EEC}" presName="textRect" presStyleLbl="revTx" presStyleIdx="0" presStyleCnt="3">
        <dgm:presLayoutVars>
          <dgm:chMax val="1"/>
          <dgm:chPref val="1"/>
        </dgm:presLayoutVars>
      </dgm:prSet>
      <dgm:spPr/>
    </dgm:pt>
    <dgm:pt modelId="{FC53437C-C69C-4570-98FC-0C57950A70E6}" type="pres">
      <dgm:prSet presAssocID="{3F62D3BE-64D9-466F-B003-DE16F6AA624C}" presName="sibTrans" presStyleCnt="0"/>
      <dgm:spPr/>
    </dgm:pt>
    <dgm:pt modelId="{13193FD4-24F2-4335-8FB7-C5F802BC5C36}" type="pres">
      <dgm:prSet presAssocID="{2172FEC2-B8F4-492D-9C28-CEABD37D830C}" presName="compNode" presStyleCnt="0"/>
      <dgm:spPr/>
    </dgm:pt>
    <dgm:pt modelId="{06C02673-583D-45A7-A357-0AB2CA38ED09}" type="pres">
      <dgm:prSet presAssocID="{2172FEC2-B8F4-492D-9C28-CEABD37D830C}" presName="iconBgRect" presStyleLbl="bgShp" presStyleIdx="1" presStyleCnt="3"/>
      <dgm:spPr/>
    </dgm:pt>
    <dgm:pt modelId="{2DBCF603-846A-4E00-80A9-FD7ACA2D0B57}" type="pres">
      <dgm:prSet presAssocID="{2172FEC2-B8F4-492D-9C28-CEABD37D83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CB06DC2-D806-4F53-A028-1CEAB90878A9}" type="pres">
      <dgm:prSet presAssocID="{2172FEC2-B8F4-492D-9C28-CEABD37D830C}" presName="spaceRect" presStyleCnt="0"/>
      <dgm:spPr/>
    </dgm:pt>
    <dgm:pt modelId="{00F5E6CE-8728-4B5F-A97E-CB8FFEAD8B22}" type="pres">
      <dgm:prSet presAssocID="{2172FEC2-B8F4-492D-9C28-CEABD37D830C}" presName="textRect" presStyleLbl="revTx" presStyleIdx="1" presStyleCnt="3">
        <dgm:presLayoutVars>
          <dgm:chMax val="1"/>
          <dgm:chPref val="1"/>
        </dgm:presLayoutVars>
      </dgm:prSet>
      <dgm:spPr/>
    </dgm:pt>
    <dgm:pt modelId="{AD4C2752-701F-46DE-8203-C63909A53C7E}" type="pres">
      <dgm:prSet presAssocID="{0F3185B8-6AFE-495B-8650-0752B16257DE}" presName="sibTrans" presStyleCnt="0"/>
      <dgm:spPr/>
    </dgm:pt>
    <dgm:pt modelId="{9EE073A2-EC06-418E-914D-5D5D45161A69}" type="pres">
      <dgm:prSet presAssocID="{167980B6-8098-4609-A8C9-81165BABC005}" presName="compNode" presStyleCnt="0"/>
      <dgm:spPr/>
    </dgm:pt>
    <dgm:pt modelId="{1092090F-DA87-4AC6-976C-419801E7096C}" type="pres">
      <dgm:prSet presAssocID="{167980B6-8098-4609-A8C9-81165BABC005}" presName="iconBgRect" presStyleLbl="bgShp" presStyleIdx="2" presStyleCnt="3"/>
      <dgm:spPr/>
    </dgm:pt>
    <dgm:pt modelId="{CB2A4878-5814-4E74-8CB5-A8D1F6B58CB9}" type="pres">
      <dgm:prSet presAssocID="{167980B6-8098-4609-A8C9-81165BABC0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02518F97-90D3-4AD1-92D1-0C5C5A3F2923}" type="pres">
      <dgm:prSet presAssocID="{167980B6-8098-4609-A8C9-81165BABC005}" presName="spaceRect" presStyleCnt="0"/>
      <dgm:spPr/>
    </dgm:pt>
    <dgm:pt modelId="{6620F8EC-D5E0-4196-9C8C-72400466ECC3}" type="pres">
      <dgm:prSet presAssocID="{167980B6-8098-4609-A8C9-81165BABC00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75E0804-22FE-C445-A2E4-D3357C3328C6}" type="presOf" srcId="{33C9F70E-C082-44D6-A2FD-E5C9A94C7EEC}" destId="{34FFC5CB-E68C-4C9C-BF7A-81EEEB146D80}" srcOrd="0" destOrd="0" presId="urn:microsoft.com/office/officeart/2018/5/layout/IconCircleLabelList"/>
    <dgm:cxn modelId="{D26A8C04-48C3-424C-B5DA-59450545C4D8}" type="presOf" srcId="{167980B6-8098-4609-A8C9-81165BABC005}" destId="{6620F8EC-D5E0-4196-9C8C-72400466ECC3}" srcOrd="0" destOrd="0" presId="urn:microsoft.com/office/officeart/2018/5/layout/IconCircleLabelList"/>
    <dgm:cxn modelId="{39567A26-C8BE-4749-AE7C-DBB0099BF160}" type="presOf" srcId="{2172FEC2-B8F4-492D-9C28-CEABD37D830C}" destId="{00F5E6CE-8728-4B5F-A97E-CB8FFEAD8B22}" srcOrd="0" destOrd="0" presId="urn:microsoft.com/office/officeart/2018/5/layout/IconCircleLabelList"/>
    <dgm:cxn modelId="{EF244A41-8406-4FCF-9C39-4E31619757AE}" srcId="{C186E770-7FAD-43EE-99D7-BD041FB28FE8}" destId="{167980B6-8098-4609-A8C9-81165BABC005}" srcOrd="2" destOrd="0" parTransId="{AE2026FB-F42C-4512-9DE3-706453A4CB61}" sibTransId="{FB59E561-528C-44A1-89F4-D3582762595B}"/>
    <dgm:cxn modelId="{EEE95153-6C3C-4003-8027-C2FB670521FE}" srcId="{C186E770-7FAD-43EE-99D7-BD041FB28FE8}" destId="{33C9F70E-C082-44D6-A2FD-E5C9A94C7EEC}" srcOrd="0" destOrd="0" parTransId="{082E9DE5-5E03-405A-88E7-F4C22C9FEB0B}" sibTransId="{3F62D3BE-64D9-466F-B003-DE16F6AA624C}"/>
    <dgm:cxn modelId="{52F8B484-4EC5-DE48-B35B-0865388BA950}" type="presOf" srcId="{C186E770-7FAD-43EE-99D7-BD041FB28FE8}" destId="{3F9464ED-BCA9-487A-B36D-06B598165688}" srcOrd="0" destOrd="0" presId="urn:microsoft.com/office/officeart/2018/5/layout/IconCircleLabelList"/>
    <dgm:cxn modelId="{65597CA1-2799-4322-AA1E-CA49E9692163}" srcId="{C186E770-7FAD-43EE-99D7-BD041FB28FE8}" destId="{2172FEC2-B8F4-492D-9C28-CEABD37D830C}" srcOrd="1" destOrd="0" parTransId="{D9F5FD03-EFC8-40F6-AC66-8DBDB9594998}" sibTransId="{0F3185B8-6AFE-495B-8650-0752B16257DE}"/>
    <dgm:cxn modelId="{504AA7B6-621F-B244-A06F-1986BFE93B1A}" type="presParOf" srcId="{3F9464ED-BCA9-487A-B36D-06B598165688}" destId="{45C0BF82-5C1F-4DD7-A96A-3A5C07CCB922}" srcOrd="0" destOrd="0" presId="urn:microsoft.com/office/officeart/2018/5/layout/IconCircleLabelList"/>
    <dgm:cxn modelId="{92C3EE2D-A1CE-FF46-98D3-E2DF594939A9}" type="presParOf" srcId="{45C0BF82-5C1F-4DD7-A96A-3A5C07CCB922}" destId="{9FF91A91-DF3A-402F-8740-BD56E0A4C731}" srcOrd="0" destOrd="0" presId="urn:microsoft.com/office/officeart/2018/5/layout/IconCircleLabelList"/>
    <dgm:cxn modelId="{BF78CF10-8346-D047-995A-EFF9B9A4F50D}" type="presParOf" srcId="{45C0BF82-5C1F-4DD7-A96A-3A5C07CCB922}" destId="{958FF72A-4542-49A7-8BD9-AB024B10DE71}" srcOrd="1" destOrd="0" presId="urn:microsoft.com/office/officeart/2018/5/layout/IconCircleLabelList"/>
    <dgm:cxn modelId="{CE0E0B8B-753D-9A46-94B5-AEAC3E20BF67}" type="presParOf" srcId="{45C0BF82-5C1F-4DD7-A96A-3A5C07CCB922}" destId="{637CAF75-8C09-47F6-BD64-4D39B9DE2276}" srcOrd="2" destOrd="0" presId="urn:microsoft.com/office/officeart/2018/5/layout/IconCircleLabelList"/>
    <dgm:cxn modelId="{EAD49EFA-86EB-3946-B33B-23F5CD0CADC0}" type="presParOf" srcId="{45C0BF82-5C1F-4DD7-A96A-3A5C07CCB922}" destId="{34FFC5CB-E68C-4C9C-BF7A-81EEEB146D80}" srcOrd="3" destOrd="0" presId="urn:microsoft.com/office/officeart/2018/5/layout/IconCircleLabelList"/>
    <dgm:cxn modelId="{2E281992-E071-F341-9405-BED33F31847D}" type="presParOf" srcId="{3F9464ED-BCA9-487A-B36D-06B598165688}" destId="{FC53437C-C69C-4570-98FC-0C57950A70E6}" srcOrd="1" destOrd="0" presId="urn:microsoft.com/office/officeart/2018/5/layout/IconCircleLabelList"/>
    <dgm:cxn modelId="{FBFAE149-1BD7-2D4F-AD6E-C60E63C89A84}" type="presParOf" srcId="{3F9464ED-BCA9-487A-B36D-06B598165688}" destId="{13193FD4-24F2-4335-8FB7-C5F802BC5C36}" srcOrd="2" destOrd="0" presId="urn:microsoft.com/office/officeart/2018/5/layout/IconCircleLabelList"/>
    <dgm:cxn modelId="{8A6F5F06-5CA1-564C-A598-A009D71903FB}" type="presParOf" srcId="{13193FD4-24F2-4335-8FB7-C5F802BC5C36}" destId="{06C02673-583D-45A7-A357-0AB2CA38ED09}" srcOrd="0" destOrd="0" presId="urn:microsoft.com/office/officeart/2018/5/layout/IconCircleLabelList"/>
    <dgm:cxn modelId="{10CC41AA-D6D5-D242-ABFF-46D49117EE7C}" type="presParOf" srcId="{13193FD4-24F2-4335-8FB7-C5F802BC5C36}" destId="{2DBCF603-846A-4E00-80A9-FD7ACA2D0B57}" srcOrd="1" destOrd="0" presId="urn:microsoft.com/office/officeart/2018/5/layout/IconCircleLabelList"/>
    <dgm:cxn modelId="{152D2C60-47A5-6B47-89F3-7882752C310F}" type="presParOf" srcId="{13193FD4-24F2-4335-8FB7-C5F802BC5C36}" destId="{3CB06DC2-D806-4F53-A028-1CEAB90878A9}" srcOrd="2" destOrd="0" presId="urn:microsoft.com/office/officeart/2018/5/layout/IconCircleLabelList"/>
    <dgm:cxn modelId="{106ED6EF-E809-144F-AB40-42CA2C93832C}" type="presParOf" srcId="{13193FD4-24F2-4335-8FB7-C5F802BC5C36}" destId="{00F5E6CE-8728-4B5F-A97E-CB8FFEAD8B22}" srcOrd="3" destOrd="0" presId="urn:microsoft.com/office/officeart/2018/5/layout/IconCircleLabelList"/>
    <dgm:cxn modelId="{96EB53F5-4226-C442-9B2D-22196DCE81E7}" type="presParOf" srcId="{3F9464ED-BCA9-487A-B36D-06B598165688}" destId="{AD4C2752-701F-46DE-8203-C63909A53C7E}" srcOrd="3" destOrd="0" presId="urn:microsoft.com/office/officeart/2018/5/layout/IconCircleLabelList"/>
    <dgm:cxn modelId="{8E703C26-93AA-5340-8004-57922F275F44}" type="presParOf" srcId="{3F9464ED-BCA9-487A-B36D-06B598165688}" destId="{9EE073A2-EC06-418E-914D-5D5D45161A69}" srcOrd="4" destOrd="0" presId="urn:microsoft.com/office/officeart/2018/5/layout/IconCircleLabelList"/>
    <dgm:cxn modelId="{32AEBB9C-6F09-9045-B089-07B59C0C4AAE}" type="presParOf" srcId="{9EE073A2-EC06-418E-914D-5D5D45161A69}" destId="{1092090F-DA87-4AC6-976C-419801E7096C}" srcOrd="0" destOrd="0" presId="urn:microsoft.com/office/officeart/2018/5/layout/IconCircleLabelList"/>
    <dgm:cxn modelId="{1A222EE3-67C3-894E-BE60-8B75AFD49A15}" type="presParOf" srcId="{9EE073A2-EC06-418E-914D-5D5D45161A69}" destId="{CB2A4878-5814-4E74-8CB5-A8D1F6B58CB9}" srcOrd="1" destOrd="0" presId="urn:microsoft.com/office/officeart/2018/5/layout/IconCircleLabelList"/>
    <dgm:cxn modelId="{B029C8FF-89A6-5647-A72C-5081C0B14806}" type="presParOf" srcId="{9EE073A2-EC06-418E-914D-5D5D45161A69}" destId="{02518F97-90D3-4AD1-92D1-0C5C5A3F2923}" srcOrd="2" destOrd="0" presId="urn:microsoft.com/office/officeart/2018/5/layout/IconCircleLabelList"/>
    <dgm:cxn modelId="{34A3A6A5-4B93-6D4B-8692-8DAE7A8F3B92}" type="presParOf" srcId="{9EE073A2-EC06-418E-914D-5D5D45161A69}" destId="{6620F8EC-D5E0-4196-9C8C-72400466EC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8AA34-BE84-427D-9584-DD920B1AE3AD}">
      <dsp:nvSpPr>
        <dsp:cNvPr id="0" name=""/>
        <dsp:cNvSpPr/>
      </dsp:nvSpPr>
      <dsp:spPr>
        <a:xfrm>
          <a:off x="0" y="9080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5665F-01F6-419A-81DD-C129DA802639}">
      <dsp:nvSpPr>
        <dsp:cNvPr id="0" name=""/>
        <dsp:cNvSpPr/>
      </dsp:nvSpPr>
      <dsp:spPr>
        <a:xfrm>
          <a:off x="507111" y="1285240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95F13-DFC1-464C-8C6E-7769DFA5654E}">
      <dsp:nvSpPr>
        <dsp:cNvPr id="0" name=""/>
        <dsp:cNvSpPr/>
      </dsp:nvSpPr>
      <dsp:spPr>
        <a:xfrm>
          <a:off x="1936242" y="9080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Capstone Two Final Presentation</a:t>
          </a:r>
        </a:p>
      </dsp:txBody>
      <dsp:txXfrm>
        <a:off x="1936242" y="908050"/>
        <a:ext cx="2992944" cy="1676400"/>
      </dsp:txXfrm>
    </dsp:sp>
    <dsp:sp modelId="{6BC8F755-9514-4618-9979-ACE8E1BBA358}">
      <dsp:nvSpPr>
        <dsp:cNvPr id="0" name=""/>
        <dsp:cNvSpPr/>
      </dsp:nvSpPr>
      <dsp:spPr>
        <a:xfrm>
          <a:off x="0" y="30035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178A2-493F-4275-B28B-5CA6A196A04E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A6982-67E8-410F-BBFF-5C4096226813}">
      <dsp:nvSpPr>
        <dsp:cNvPr id="0" name=""/>
        <dsp:cNvSpPr/>
      </dsp:nvSpPr>
      <dsp:spPr>
        <a:xfrm>
          <a:off x="1936242" y="30035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Godwin Omowele | July 2025</a:t>
          </a:r>
        </a:p>
      </dsp:txBody>
      <dsp:txXfrm>
        <a:off x="1936242" y="3003550"/>
        <a:ext cx="2992944" cy="16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9AFEF-7551-422F-86F7-F5B63BEA944D}">
      <dsp:nvSpPr>
        <dsp:cNvPr id="0" name=""/>
        <dsp:cNvSpPr/>
      </dsp:nvSpPr>
      <dsp:spPr>
        <a:xfrm>
          <a:off x="0" y="9080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531BB-8450-4576-820E-0CDB89E16E58}">
      <dsp:nvSpPr>
        <dsp:cNvPr id="0" name=""/>
        <dsp:cNvSpPr/>
      </dsp:nvSpPr>
      <dsp:spPr>
        <a:xfrm>
          <a:off x="507111" y="1285240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18127-AF33-4959-BD2B-197290E1816D}">
      <dsp:nvSpPr>
        <dsp:cNvPr id="0" name=""/>
        <dsp:cNvSpPr/>
      </dsp:nvSpPr>
      <dsp:spPr>
        <a:xfrm>
          <a:off x="1936242" y="9080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Basketball-Reference: stats</a:t>
          </a:r>
        </a:p>
      </dsp:txBody>
      <dsp:txXfrm>
        <a:off x="1936242" y="908050"/>
        <a:ext cx="2992944" cy="1676400"/>
      </dsp:txXfrm>
    </dsp:sp>
    <dsp:sp modelId="{D0E5C450-D5B6-4250-A665-E87E4E45049A}">
      <dsp:nvSpPr>
        <dsp:cNvPr id="0" name=""/>
        <dsp:cNvSpPr/>
      </dsp:nvSpPr>
      <dsp:spPr>
        <a:xfrm>
          <a:off x="0" y="30035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C92458-CBD3-4916-B147-D72FF235B398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5F8B5-D23E-4969-9357-1EA570EFC86D}">
      <dsp:nvSpPr>
        <dsp:cNvPr id="0" name=""/>
        <dsp:cNvSpPr/>
      </dsp:nvSpPr>
      <dsp:spPr>
        <a:xfrm>
          <a:off x="1936242" y="30035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HoopsHype &amp; Spotrac: salaries</a:t>
          </a:r>
        </a:p>
      </dsp:txBody>
      <dsp:txXfrm>
        <a:off x="1936242" y="3003550"/>
        <a:ext cx="2992944" cy="16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A7477-11F2-4A5D-B489-92AE8270C57D}">
      <dsp:nvSpPr>
        <dsp:cNvPr id="0" name=""/>
        <dsp:cNvSpPr/>
      </dsp:nvSpPr>
      <dsp:spPr>
        <a:xfrm>
          <a:off x="0" y="682"/>
          <a:ext cx="4929186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71FC1-DDE0-4753-B4B7-25B49BDE602F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C0C4F-D114-46AE-AA15-72FEF34B51DA}">
      <dsp:nvSpPr>
        <dsp:cNvPr id="0" name=""/>
        <dsp:cNvSpPr/>
      </dsp:nvSpPr>
      <dsp:spPr>
        <a:xfrm>
          <a:off x="1843589" y="682"/>
          <a:ext cx="308559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Merged on Player name</a:t>
          </a:r>
        </a:p>
      </dsp:txBody>
      <dsp:txXfrm>
        <a:off x="1843589" y="682"/>
        <a:ext cx="3085597" cy="1596181"/>
      </dsp:txXfrm>
    </dsp:sp>
    <dsp:sp modelId="{3E0837D8-CE88-4C26-9D72-B2266EE20183}">
      <dsp:nvSpPr>
        <dsp:cNvPr id="0" name=""/>
        <dsp:cNvSpPr/>
      </dsp:nvSpPr>
      <dsp:spPr>
        <a:xfrm>
          <a:off x="0" y="1995909"/>
          <a:ext cx="4929186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5C178-C7B1-49B1-9621-91D4CFD2AAC8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C2453-02BB-4DE7-ACF6-4BAFA36BA661}">
      <dsp:nvSpPr>
        <dsp:cNvPr id="0" name=""/>
        <dsp:cNvSpPr/>
      </dsp:nvSpPr>
      <dsp:spPr>
        <a:xfrm>
          <a:off x="1843589" y="1995909"/>
          <a:ext cx="308559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Cleaned currency, formatted Salary</a:t>
          </a:r>
        </a:p>
      </dsp:txBody>
      <dsp:txXfrm>
        <a:off x="1843589" y="1995909"/>
        <a:ext cx="3085597" cy="1596181"/>
      </dsp:txXfrm>
    </dsp:sp>
    <dsp:sp modelId="{78364BAF-7578-4DD9-AC95-04362810FB0B}">
      <dsp:nvSpPr>
        <dsp:cNvPr id="0" name=""/>
        <dsp:cNvSpPr/>
      </dsp:nvSpPr>
      <dsp:spPr>
        <a:xfrm>
          <a:off x="0" y="3991136"/>
          <a:ext cx="4929186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2ED11-D12A-4C46-9652-EC021370D55D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B185C-8544-4D19-A421-6B4ACFDEC5E7}">
      <dsp:nvSpPr>
        <dsp:cNvPr id="0" name=""/>
        <dsp:cNvSpPr/>
      </dsp:nvSpPr>
      <dsp:spPr>
        <a:xfrm>
          <a:off x="1843589" y="3991136"/>
          <a:ext cx="308559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Dropped duplicates/unneeded cols</a:t>
          </a:r>
        </a:p>
      </dsp:txBody>
      <dsp:txXfrm>
        <a:off x="1843589" y="3991136"/>
        <a:ext cx="3085597" cy="1596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F3EFE-3061-B24F-AE28-2A50F6C3369A}">
      <dsp:nvSpPr>
        <dsp:cNvPr id="0" name=""/>
        <dsp:cNvSpPr/>
      </dsp:nvSpPr>
      <dsp:spPr>
        <a:xfrm>
          <a:off x="0" y="0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Preprocess: median‑impute + StandardScaler + OneHot</a:t>
          </a:r>
        </a:p>
      </dsp:txBody>
      <dsp:txXfrm>
        <a:off x="24059" y="24059"/>
        <a:ext cx="5536435" cy="773317"/>
      </dsp:txXfrm>
    </dsp:sp>
    <dsp:sp modelId="{D697DFFD-329E-E84F-BFA5-5D70036100C4}">
      <dsp:nvSpPr>
        <dsp:cNvPr id="0" name=""/>
        <dsp:cNvSpPr/>
      </dsp:nvSpPr>
      <dsp:spPr>
        <a:xfrm>
          <a:off x="543725" y="970787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SelectKBest (40 best features)</a:t>
          </a:r>
        </a:p>
      </dsp:txBody>
      <dsp:txXfrm>
        <a:off x="567784" y="994846"/>
        <a:ext cx="5366463" cy="773317"/>
      </dsp:txXfrm>
    </dsp:sp>
    <dsp:sp modelId="{8A2B8664-ED6C-864C-81C6-7A15C8F29972}">
      <dsp:nvSpPr>
        <dsp:cNvPr id="0" name=""/>
        <dsp:cNvSpPr/>
      </dsp:nvSpPr>
      <dsp:spPr>
        <a:xfrm>
          <a:off x="1079334" y="1941575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Models: Linear, Random Forest, XGBoost</a:t>
          </a:r>
        </a:p>
      </dsp:txBody>
      <dsp:txXfrm>
        <a:off x="1103393" y="1965634"/>
        <a:ext cx="5374578" cy="773317"/>
      </dsp:txXfrm>
    </dsp:sp>
    <dsp:sp modelId="{E92A8005-D135-4F42-8587-89948451CD14}">
      <dsp:nvSpPr>
        <dsp:cNvPr id="0" name=""/>
        <dsp:cNvSpPr/>
      </dsp:nvSpPr>
      <dsp:spPr>
        <a:xfrm>
          <a:off x="1623059" y="2912363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Targets: raw Salary and log₁₊(Salary)</a:t>
          </a:r>
        </a:p>
      </dsp:txBody>
      <dsp:txXfrm>
        <a:off x="1647118" y="2936422"/>
        <a:ext cx="5366463" cy="773317"/>
      </dsp:txXfrm>
    </dsp:sp>
    <dsp:sp modelId="{8F06D906-CD87-B04B-994C-51FEE8607080}">
      <dsp:nvSpPr>
        <dsp:cNvPr id="0" name=""/>
        <dsp:cNvSpPr/>
      </dsp:nvSpPr>
      <dsp:spPr>
        <a:xfrm>
          <a:off x="595830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78441" y="629145"/>
        <a:ext cx="293663" cy="401785"/>
      </dsp:txXfrm>
    </dsp:sp>
    <dsp:sp modelId="{CBFBD613-B20B-BC44-A4E9-9C6669BD32D8}">
      <dsp:nvSpPr>
        <dsp:cNvPr id="0" name=""/>
        <dsp:cNvSpPr/>
      </dsp:nvSpPr>
      <dsp:spPr>
        <a:xfrm>
          <a:off x="6502031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22166" y="1599932"/>
        <a:ext cx="293663" cy="401785"/>
      </dsp:txXfrm>
    </dsp:sp>
    <dsp:sp modelId="{D2C2102D-CF8B-B343-81A8-6BDD443498ED}">
      <dsp:nvSpPr>
        <dsp:cNvPr id="0" name=""/>
        <dsp:cNvSpPr/>
      </dsp:nvSpPr>
      <dsp:spPr>
        <a:xfrm>
          <a:off x="7037641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157776" y="2570720"/>
        <a:ext cx="293663" cy="4017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1F6B9-7571-CB4B-9747-EE58CC97977F}">
      <dsp:nvSpPr>
        <dsp:cNvPr id="0" name=""/>
        <dsp:cNvSpPr/>
      </dsp:nvSpPr>
      <dsp:spPr>
        <a:xfrm>
          <a:off x="2377" y="1238332"/>
          <a:ext cx="1697555" cy="1077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2B05C-3C0D-5E4A-9D96-ABFD3D58BA4D}">
      <dsp:nvSpPr>
        <dsp:cNvPr id="0" name=""/>
        <dsp:cNvSpPr/>
      </dsp:nvSpPr>
      <dsp:spPr>
        <a:xfrm>
          <a:off x="190994" y="1417518"/>
          <a:ext cx="1697555" cy="1077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Linear (raw): RMSE $5.9 M, R² 0.70</a:t>
          </a:r>
        </a:p>
      </dsp:txBody>
      <dsp:txXfrm>
        <a:off x="222566" y="1449090"/>
        <a:ext cx="1634411" cy="1014804"/>
      </dsp:txXfrm>
    </dsp:sp>
    <dsp:sp modelId="{7A3B9206-02FF-3F4A-8336-03EE84EF27F8}">
      <dsp:nvSpPr>
        <dsp:cNvPr id="0" name=""/>
        <dsp:cNvSpPr/>
      </dsp:nvSpPr>
      <dsp:spPr>
        <a:xfrm>
          <a:off x="2077168" y="1238332"/>
          <a:ext cx="1697555" cy="1077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763C7-C1D6-C747-AAAC-D2FC6180B12B}">
      <dsp:nvSpPr>
        <dsp:cNvPr id="0" name=""/>
        <dsp:cNvSpPr/>
      </dsp:nvSpPr>
      <dsp:spPr>
        <a:xfrm>
          <a:off x="2265785" y="1417518"/>
          <a:ext cx="1697555" cy="1077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Random Forest (raw): RMSE $1.42 M, R² 0.983</a:t>
          </a:r>
        </a:p>
      </dsp:txBody>
      <dsp:txXfrm>
        <a:off x="2297357" y="1449090"/>
        <a:ext cx="1634411" cy="1014804"/>
      </dsp:txXfrm>
    </dsp:sp>
    <dsp:sp modelId="{303A6918-F43E-EA44-B84B-5B99003E381A}">
      <dsp:nvSpPr>
        <dsp:cNvPr id="0" name=""/>
        <dsp:cNvSpPr/>
      </dsp:nvSpPr>
      <dsp:spPr>
        <a:xfrm>
          <a:off x="4151958" y="1238332"/>
          <a:ext cx="1697555" cy="1077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1E280-E635-AE46-BC66-5802CEC0A72F}">
      <dsp:nvSpPr>
        <dsp:cNvPr id="0" name=""/>
        <dsp:cNvSpPr/>
      </dsp:nvSpPr>
      <dsp:spPr>
        <a:xfrm>
          <a:off x="4340575" y="1417518"/>
          <a:ext cx="1697555" cy="1077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XGBoost (raw): RMSE $0.48 M, R² 0.998</a:t>
          </a:r>
        </a:p>
      </dsp:txBody>
      <dsp:txXfrm>
        <a:off x="4372147" y="1449090"/>
        <a:ext cx="1634411" cy="1014804"/>
      </dsp:txXfrm>
    </dsp:sp>
    <dsp:sp modelId="{4577C281-933E-6F47-807D-17A07212F170}">
      <dsp:nvSpPr>
        <dsp:cNvPr id="0" name=""/>
        <dsp:cNvSpPr/>
      </dsp:nvSpPr>
      <dsp:spPr>
        <a:xfrm>
          <a:off x="6226749" y="1238332"/>
          <a:ext cx="1697555" cy="1077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DFC62-1247-1B4F-B451-DBA93AABF2DB}">
      <dsp:nvSpPr>
        <dsp:cNvPr id="0" name=""/>
        <dsp:cNvSpPr/>
      </dsp:nvSpPr>
      <dsp:spPr>
        <a:xfrm>
          <a:off x="6415366" y="1417518"/>
          <a:ext cx="1697555" cy="1077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XGBoost (log): **RMSE $0.42 M, R² 0.999**  ✔️</a:t>
          </a:r>
        </a:p>
      </dsp:txBody>
      <dsp:txXfrm>
        <a:off x="6446938" y="1449090"/>
        <a:ext cx="1634411" cy="1014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DF1BB-02A7-4D03-AD35-86AE1907D186}">
      <dsp:nvSpPr>
        <dsp:cNvPr id="0" name=""/>
        <dsp:cNvSpPr/>
      </dsp:nvSpPr>
      <dsp:spPr>
        <a:xfrm>
          <a:off x="0" y="9080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3B44B-7CEA-41FB-B93E-89E34364E136}">
      <dsp:nvSpPr>
        <dsp:cNvPr id="0" name=""/>
        <dsp:cNvSpPr/>
      </dsp:nvSpPr>
      <dsp:spPr>
        <a:xfrm>
          <a:off x="507111" y="1285240"/>
          <a:ext cx="922020" cy="9220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F048D-ABDE-43B1-A539-B9E3DEFBE3DB}">
      <dsp:nvSpPr>
        <dsp:cNvPr id="0" name=""/>
        <dsp:cNvSpPr/>
      </dsp:nvSpPr>
      <dsp:spPr>
        <a:xfrm>
          <a:off x="1936242" y="9080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Created ‘Value per Dollar’ = key metrics ÷ salary</a:t>
          </a:r>
        </a:p>
      </dsp:txBody>
      <dsp:txXfrm>
        <a:off x="1936242" y="908050"/>
        <a:ext cx="2992944" cy="1676400"/>
      </dsp:txXfrm>
    </dsp:sp>
    <dsp:sp modelId="{77A25A6B-3775-42C4-A741-CC142DF89540}">
      <dsp:nvSpPr>
        <dsp:cNvPr id="0" name=""/>
        <dsp:cNvSpPr/>
      </dsp:nvSpPr>
      <dsp:spPr>
        <a:xfrm>
          <a:off x="0" y="3003550"/>
          <a:ext cx="4929186" cy="16764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ECA11-F15A-4410-AE6F-B729175ED672}">
      <dsp:nvSpPr>
        <dsp:cNvPr id="0" name=""/>
        <dsp:cNvSpPr/>
      </dsp:nvSpPr>
      <dsp:spPr>
        <a:xfrm>
          <a:off x="507111" y="3380740"/>
          <a:ext cx="922020" cy="9220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378AA-1B03-427A-9A89-8AA467CA3226}">
      <dsp:nvSpPr>
        <dsp:cNvPr id="0" name=""/>
        <dsp:cNvSpPr/>
      </dsp:nvSpPr>
      <dsp:spPr>
        <a:xfrm>
          <a:off x="1936242" y="3003550"/>
          <a:ext cx="2992944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19" tIns="177419" rIns="177419" bIns="1774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Ranked players by this value index</a:t>
          </a:r>
        </a:p>
      </dsp:txBody>
      <dsp:txXfrm>
        <a:off x="1936242" y="3003550"/>
        <a:ext cx="2992944" cy="16764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3C11A-0A3D-E644-876C-25227841660B}">
      <dsp:nvSpPr>
        <dsp:cNvPr id="0" name=""/>
        <dsp:cNvSpPr/>
      </dsp:nvSpPr>
      <dsp:spPr>
        <a:xfrm>
          <a:off x="3074482" y="439159"/>
          <a:ext cx="1744951" cy="174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One-hot encode categoricals</a:t>
          </a:r>
        </a:p>
      </dsp:txBody>
      <dsp:txXfrm>
        <a:off x="3074482" y="439159"/>
        <a:ext cx="1744951" cy="1744951"/>
      </dsp:txXfrm>
    </dsp:sp>
    <dsp:sp modelId="{1D3F293C-D270-BF40-AA9B-E5A59ED51DC5}">
      <dsp:nvSpPr>
        <dsp:cNvPr id="0" name=""/>
        <dsp:cNvSpPr/>
      </dsp:nvSpPr>
      <dsp:spPr>
        <a:xfrm>
          <a:off x="-407" y="328998"/>
          <a:ext cx="4930002" cy="4930002"/>
        </a:xfrm>
        <a:prstGeom prst="circularArrow">
          <a:avLst>
            <a:gd name="adj1" fmla="val 6902"/>
            <a:gd name="adj2" fmla="val 465342"/>
            <a:gd name="adj3" fmla="val 549458"/>
            <a:gd name="adj4" fmla="val 20585200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714A3-4D19-E641-9501-991D8CEE6E3E}">
      <dsp:nvSpPr>
        <dsp:cNvPr id="0" name=""/>
        <dsp:cNvSpPr/>
      </dsp:nvSpPr>
      <dsp:spPr>
        <a:xfrm>
          <a:off x="3074482" y="3403888"/>
          <a:ext cx="1744951" cy="174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Median-impute missings</a:t>
          </a:r>
        </a:p>
      </dsp:txBody>
      <dsp:txXfrm>
        <a:off x="3074482" y="3403888"/>
        <a:ext cx="1744951" cy="1744951"/>
      </dsp:txXfrm>
    </dsp:sp>
    <dsp:sp modelId="{FF7FF9FC-662B-9E46-913B-BA4416F8A71C}">
      <dsp:nvSpPr>
        <dsp:cNvPr id="0" name=""/>
        <dsp:cNvSpPr/>
      </dsp:nvSpPr>
      <dsp:spPr>
        <a:xfrm>
          <a:off x="-407" y="328998"/>
          <a:ext cx="4930002" cy="4930002"/>
        </a:xfrm>
        <a:prstGeom prst="circularArrow">
          <a:avLst>
            <a:gd name="adj1" fmla="val 6902"/>
            <a:gd name="adj2" fmla="val 465342"/>
            <a:gd name="adj3" fmla="val 5949458"/>
            <a:gd name="adj4" fmla="val 4385200"/>
            <a:gd name="adj5" fmla="val 80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B9AC6-B312-5D4A-BCFD-B52E39141276}">
      <dsp:nvSpPr>
        <dsp:cNvPr id="0" name=""/>
        <dsp:cNvSpPr/>
      </dsp:nvSpPr>
      <dsp:spPr>
        <a:xfrm>
          <a:off x="109753" y="3403888"/>
          <a:ext cx="1744951" cy="174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StandardScale numerics</a:t>
          </a:r>
        </a:p>
      </dsp:txBody>
      <dsp:txXfrm>
        <a:off x="109753" y="3403888"/>
        <a:ext cx="1744951" cy="1744951"/>
      </dsp:txXfrm>
    </dsp:sp>
    <dsp:sp modelId="{3CDF9A9E-F2F0-DF4D-A709-565B0415F164}">
      <dsp:nvSpPr>
        <dsp:cNvPr id="0" name=""/>
        <dsp:cNvSpPr/>
      </dsp:nvSpPr>
      <dsp:spPr>
        <a:xfrm>
          <a:off x="-407" y="328998"/>
          <a:ext cx="4930002" cy="4930002"/>
        </a:xfrm>
        <a:prstGeom prst="circularArrow">
          <a:avLst>
            <a:gd name="adj1" fmla="val 6902"/>
            <a:gd name="adj2" fmla="val 465342"/>
            <a:gd name="adj3" fmla="val 11349458"/>
            <a:gd name="adj4" fmla="val 9785200"/>
            <a:gd name="adj5" fmla="val 80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4CAFD-0D86-B44B-8EB5-BF6D52259ABF}">
      <dsp:nvSpPr>
        <dsp:cNvPr id="0" name=""/>
        <dsp:cNvSpPr/>
      </dsp:nvSpPr>
      <dsp:spPr>
        <a:xfrm>
          <a:off x="109753" y="439159"/>
          <a:ext cx="1744951" cy="1744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Train/test split: 75%/25%, random_state=42</a:t>
          </a:r>
        </a:p>
      </dsp:txBody>
      <dsp:txXfrm>
        <a:off x="109753" y="439159"/>
        <a:ext cx="1744951" cy="1744951"/>
      </dsp:txXfrm>
    </dsp:sp>
    <dsp:sp modelId="{9975448E-445F-D94F-B107-7543C63BF64E}">
      <dsp:nvSpPr>
        <dsp:cNvPr id="0" name=""/>
        <dsp:cNvSpPr/>
      </dsp:nvSpPr>
      <dsp:spPr>
        <a:xfrm>
          <a:off x="-407" y="328998"/>
          <a:ext cx="4930002" cy="4930002"/>
        </a:xfrm>
        <a:prstGeom prst="circularArrow">
          <a:avLst>
            <a:gd name="adj1" fmla="val 6902"/>
            <a:gd name="adj2" fmla="val 465342"/>
            <a:gd name="adj3" fmla="val 16749458"/>
            <a:gd name="adj4" fmla="val 15185200"/>
            <a:gd name="adj5" fmla="val 80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00228-BB3C-8949-9FCB-3CA754A8647B}">
      <dsp:nvSpPr>
        <dsp:cNvPr id="0" name=""/>
        <dsp:cNvSpPr/>
      </dsp:nvSpPr>
      <dsp:spPr>
        <a:xfrm>
          <a:off x="0" y="0"/>
          <a:ext cx="49291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4FE7F-16A2-3741-BD04-C95415EC30EA}">
      <dsp:nvSpPr>
        <dsp:cNvPr id="0" name=""/>
        <dsp:cNvSpPr/>
      </dsp:nvSpPr>
      <dsp:spPr>
        <a:xfrm>
          <a:off x="0" y="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Single-season only</a:t>
          </a:r>
        </a:p>
      </dsp:txBody>
      <dsp:txXfrm>
        <a:off x="0" y="0"/>
        <a:ext cx="4929186" cy="1397000"/>
      </dsp:txXfrm>
    </dsp:sp>
    <dsp:sp modelId="{6FF4A164-C18D-4F43-AAC4-C29834389AD0}">
      <dsp:nvSpPr>
        <dsp:cNvPr id="0" name=""/>
        <dsp:cNvSpPr/>
      </dsp:nvSpPr>
      <dsp:spPr>
        <a:xfrm>
          <a:off x="0" y="1397000"/>
          <a:ext cx="4929186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07D79-D762-DF41-BA80-A4017E8F53AB}">
      <dsp:nvSpPr>
        <dsp:cNvPr id="0" name=""/>
        <dsp:cNvSpPr/>
      </dsp:nvSpPr>
      <dsp:spPr>
        <a:xfrm>
          <a:off x="0" y="139700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Excludes playoffs &amp; injuries</a:t>
          </a:r>
        </a:p>
      </dsp:txBody>
      <dsp:txXfrm>
        <a:off x="0" y="1397000"/>
        <a:ext cx="4929186" cy="1397000"/>
      </dsp:txXfrm>
    </dsp:sp>
    <dsp:sp modelId="{1AC41757-1111-584E-A39E-853D02BAD7B7}">
      <dsp:nvSpPr>
        <dsp:cNvPr id="0" name=""/>
        <dsp:cNvSpPr/>
      </dsp:nvSpPr>
      <dsp:spPr>
        <a:xfrm>
          <a:off x="0" y="2794000"/>
          <a:ext cx="4929186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6EC81-6FCA-0249-AC82-3D1156316BB4}">
      <dsp:nvSpPr>
        <dsp:cNvPr id="0" name=""/>
        <dsp:cNvSpPr/>
      </dsp:nvSpPr>
      <dsp:spPr>
        <a:xfrm>
          <a:off x="0" y="279400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Name merge may miss players</a:t>
          </a:r>
        </a:p>
      </dsp:txBody>
      <dsp:txXfrm>
        <a:off x="0" y="2794000"/>
        <a:ext cx="4929186" cy="1397000"/>
      </dsp:txXfrm>
    </dsp:sp>
    <dsp:sp modelId="{86FF8F11-53F4-E94C-B9DE-FC2A4DE0C442}">
      <dsp:nvSpPr>
        <dsp:cNvPr id="0" name=""/>
        <dsp:cNvSpPr/>
      </dsp:nvSpPr>
      <dsp:spPr>
        <a:xfrm>
          <a:off x="0" y="4191000"/>
          <a:ext cx="4929186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01018C-220F-5246-8E17-6B6D0B6CBE86}">
      <dsp:nvSpPr>
        <dsp:cNvPr id="0" name=""/>
        <dsp:cNvSpPr/>
      </dsp:nvSpPr>
      <dsp:spPr>
        <a:xfrm>
          <a:off x="0" y="4191000"/>
          <a:ext cx="4929186" cy="13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Future: multi-season &amp; incentives</a:t>
          </a:r>
        </a:p>
      </dsp:txBody>
      <dsp:txXfrm>
        <a:off x="0" y="4191000"/>
        <a:ext cx="4929186" cy="1397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91A91-DF3A-402F-8740-BD56E0A4C731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FF72A-4542-49A7-8BD9-AB024B10DE71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FC5CB-E68C-4C9C-BF7A-81EEEB146D80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XGBoost + log₁₊(Salary) best explains salary (R² 0.999).</a:t>
          </a:r>
        </a:p>
      </dsp:txBody>
      <dsp:txXfrm>
        <a:off x="80381" y="2738169"/>
        <a:ext cx="2306250" cy="720000"/>
      </dsp:txXfrm>
    </dsp:sp>
    <dsp:sp modelId="{06C02673-583D-45A7-A357-0AB2CA38ED09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CF603-846A-4E00-80A9-FD7ACA2D0B57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5E6CE-8728-4B5F-A97E-CB8FFEAD8B22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Errors small enough for contract-level decisions.</a:t>
          </a:r>
        </a:p>
      </dsp:txBody>
      <dsp:txXfrm>
        <a:off x="2790224" y="2738169"/>
        <a:ext cx="2306250" cy="720000"/>
      </dsp:txXfrm>
    </dsp:sp>
    <dsp:sp modelId="{1092090F-DA87-4AC6-976C-419801E7096C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A4878-5814-4E74-8CB5-A8D1F6B58CB9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0F8EC-D5E0-4196-9C8C-72400466ECC3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Identifies \$4 M bargains and \$28 M over‑pays.</a:t>
          </a:r>
        </a:p>
      </dsp:txBody>
      <dsp:txXfrm>
        <a:off x="5500068" y="2738169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8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7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0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1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4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1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3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65076" y="639763"/>
            <a:ext cx="3909848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NBA Salary Value Model</a:t>
            </a:r>
          </a:p>
        </p:txBody>
      </p:sp>
      <p:graphicFrame>
        <p:nvGraphicFramePr>
          <p:cNvPr id="22" name="TextBox 2">
            <a:extLst>
              <a:ext uri="{FF2B5EF4-FFF2-40B4-BE49-F238E27FC236}">
                <a16:creationId xmlns:a16="http://schemas.microsoft.com/office/drawing/2014/main" id="{CEA05B73-B373-87BC-B516-E117DCD4D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423079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250" y="990599"/>
            <a:ext cx="74295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kern="1200" cap="all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results</a:t>
            </a:r>
          </a:p>
        </p:txBody>
      </p:sp>
      <p:graphicFrame>
        <p:nvGraphicFramePr>
          <p:cNvPr id="28" name="TextBox 7">
            <a:extLst>
              <a:ext uri="{FF2B5EF4-FFF2-40B4-BE49-F238E27FC236}">
                <a16:creationId xmlns:a16="http://schemas.microsoft.com/office/drawing/2014/main" id="{E6652375-F84A-FABF-38BC-70EEA45178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430769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3059ED-82AB-F364-0ACF-3DB43349FE45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Model Fit Quality</a:t>
            </a:r>
          </a:p>
        </p:txBody>
      </p:sp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78F7AA78-118C-AF61-44B8-A90B3042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02" y="1655276"/>
            <a:ext cx="4763177" cy="476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6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346" y="639763"/>
            <a:ext cx="3111062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AFDC1F2-206E-3764-6100-AF7EEE8A2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457372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4785" y="566191"/>
            <a:ext cx="3389215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Preprocessing Steps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376C89D-D95E-A1D2-4D4F-3701FE827D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536238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33546" y="639763"/>
            <a:ext cx="3010842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Assumptions &amp; Limitations</a:t>
            </a:r>
          </a:p>
        </p:txBody>
      </p:sp>
      <p:graphicFrame>
        <p:nvGraphicFramePr>
          <p:cNvPr id="26" name="TextBox 2">
            <a:extLst>
              <a:ext uri="{FF2B5EF4-FFF2-40B4-BE49-F238E27FC236}">
                <a16:creationId xmlns:a16="http://schemas.microsoft.com/office/drawing/2014/main" id="{F67F4EFC-9AED-82AC-83ED-C874DCDF6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174055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C6CFA5-975D-6A76-C683-405750E652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4472" r="9526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4400" cap="all" dirty="0">
                <a:latin typeface="+mj-lt"/>
                <a:ea typeface="+mj-ea"/>
                <a:cs typeface="+mj-cs"/>
              </a:rPr>
              <a:t>Conclusions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9DF48B4-06D0-4B30-A073-09DA735AF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50034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nancial graphs on a dark display">
            <a:extLst>
              <a:ext uri="{FF2B5EF4-FFF2-40B4-BE49-F238E27FC236}">
                <a16:creationId xmlns:a16="http://schemas.microsoft.com/office/drawing/2014/main" id="{87753062-7686-1DBD-5DA0-8F635A7341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5429" r="11238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967F7E-9B1E-E791-D17C-44D8B6EA85C3}"/>
              </a:ext>
            </a:extLst>
          </p:cNvPr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EBEBEB"/>
                </a:solidFill>
              </a:defRPr>
            </a:pPr>
            <a:r>
              <a:rPr lang="en-US" sz="4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37F22-90AC-AAA1-49F7-282101A9B4E7}"/>
              </a:ext>
            </a:extLst>
          </p:cNvPr>
          <p:cNvSpPr txBox="1"/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2000">
                <a:solidFill>
                  <a:srgbClr val="FFFFFF"/>
                </a:solidFill>
              </a:rPr>
              <a:t>SHAP explanations for per‑player transparency.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2000">
                <a:solidFill>
                  <a:srgbClr val="FFFFFF"/>
                </a:solidFill>
              </a:rPr>
              <a:t>Add playoff &amp; injury variables.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2000">
                <a:solidFill>
                  <a:srgbClr val="FFFFFF"/>
                </a:solidFill>
              </a:rPr>
              <a:t>Deploy model in a salary‑valuation dashboard.</a:t>
            </a:r>
          </a:p>
        </p:txBody>
      </p:sp>
    </p:spTree>
    <p:extLst>
      <p:ext uri="{BB962C8B-B14F-4D97-AF65-F5344CB8AC3E}">
        <p14:creationId xmlns:p14="http://schemas.microsoft.com/office/powerpoint/2010/main" val="233782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4" y="484632"/>
            <a:ext cx="2757948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1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Questions &amp; Feedback</a:t>
            </a:r>
          </a:p>
        </p:txBody>
      </p:sp>
      <p:pic>
        <p:nvPicPr>
          <p:cNvPr id="5" name="Picture 4" descr="Different colored question marks">
            <a:extLst>
              <a:ext uri="{FF2B5EF4-FFF2-40B4-BE49-F238E27FC236}">
                <a16:creationId xmlns:a16="http://schemas.microsoft.com/office/drawing/2014/main" id="{6D11B9D0-DDC9-041C-D533-1C12A20E3F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97" r="28482"/>
          <a:stretch>
            <a:fillRect/>
          </a:stretch>
        </p:blipFill>
        <p:spPr>
          <a:xfrm>
            <a:off x="20" y="10"/>
            <a:ext cx="5659642" cy="6857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9353" y="2121408"/>
            <a:ext cx="2757948" cy="409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>
                <a:solidFill>
                  <a:srgbClr val="C8C8C8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you! I welcome your questions and feedback.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B8F75-DED4-10CB-827E-E83E7BC61398}"/>
              </a:ext>
            </a:extLst>
          </p:cNvPr>
          <p:cNvSpPr txBox="1"/>
          <p:nvPr/>
        </p:nvSpPr>
        <p:spPr>
          <a:xfrm>
            <a:off x="480060" y="325369"/>
            <a:ext cx="3276451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846B48-4805-98A2-57AF-AA9F0C344515}"/>
              </a:ext>
            </a:extLst>
          </p:cNvPr>
          <p:cNvSpPr txBox="1"/>
          <p:nvPr/>
        </p:nvSpPr>
        <p:spPr>
          <a:xfrm>
            <a:off x="273270" y="2872899"/>
            <a:ext cx="3563006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 &amp; Use Case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Sources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EDA – Salary Skew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 Selection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Modeling Pipeline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Results &amp; Metrics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Drivers &amp; Model Fit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F5F5F5"/>
                </a:solidFill>
              </a:defRPr>
            </a:pP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 &amp; Next Steps</a:t>
            </a:r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B7A89A61-21CB-EA3E-0771-7BC25684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86" r="-1" b="-1"/>
          <a:stretch>
            <a:fillRect/>
          </a:stretch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068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40658" y="1382165"/>
            <a:ext cx="3651884" cy="1517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4200" cap="all">
                <a:solidFill>
                  <a:srgbClr val="000000"/>
                </a:solidFill>
                <a:latin typeface="+mj-lt"/>
                <a:ea typeface="+mj-ea"/>
                <a:cs typeface="+mj-cs"/>
              </a:rPr>
              <a:t>Problem &amp; Use Case</a:t>
            </a:r>
          </a:p>
        </p:txBody>
      </p:sp>
      <p:pic>
        <p:nvPicPr>
          <p:cNvPr id="24" name="Picture 23" descr="Close-up of a basketball">
            <a:extLst>
              <a:ext uri="{FF2B5EF4-FFF2-40B4-BE49-F238E27FC236}">
                <a16:creationId xmlns:a16="http://schemas.microsoft.com/office/drawing/2014/main" id="{4F40D692-EBAE-EE24-C48C-AE4422C2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23" r="42453" b="1"/>
          <a:stretch>
            <a:fillRect/>
          </a:stretch>
        </p:blipFill>
        <p:spPr>
          <a:xfrm>
            <a:off x="-7399" y="401980"/>
            <a:ext cx="4586799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4940658" y="3007389"/>
            <a:ext cx="3651885" cy="30658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 sz="2000">
                <a:solidFill>
                  <a:srgbClr val="F5F5F5"/>
                </a:solidFill>
              </a:defRPr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 fair 2024‑25 salary from 2023‑24 performance metrics.</a:t>
            </a:r>
          </a:p>
          <a:p>
            <a:pPr>
              <a:defRPr sz="2000">
                <a:solidFill>
                  <a:srgbClr val="F5F5F5"/>
                </a:solidFill>
              </a:defRPr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defRPr sz="2000">
                <a:solidFill>
                  <a:srgbClr val="F5F5F5"/>
                </a:solidFill>
              </a:defRPr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Help GMs identify over‑ and under‑valued contracts.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99354" y="484632"/>
            <a:ext cx="2757948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1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Who Cares?</a:t>
            </a:r>
          </a:p>
        </p:txBody>
      </p:sp>
      <p:pic>
        <p:nvPicPr>
          <p:cNvPr id="5" name="Picture 4" descr="Close-up of a basketball">
            <a:extLst>
              <a:ext uri="{FF2B5EF4-FFF2-40B4-BE49-F238E27FC236}">
                <a16:creationId xmlns:a16="http://schemas.microsoft.com/office/drawing/2014/main" id="{7304D078-00B0-D0C7-E527-4C16897B4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92" r="38621" b="-1"/>
          <a:stretch>
            <a:fillRect/>
          </a:stretch>
        </p:blipFill>
        <p:spPr>
          <a:xfrm>
            <a:off x="20" y="10"/>
            <a:ext cx="5659642" cy="68579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9353" y="2121408"/>
            <a:ext cx="2757948" cy="4092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1400" dirty="0"/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>
                <a:solidFill>
                  <a:srgbClr val="C8C8C8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NBA GMs &amp; Salary-cap managers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>
                <a:solidFill>
                  <a:srgbClr val="C8C8C8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Player agents &amp; athletes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>
                <a:solidFill>
                  <a:srgbClr val="C8C8C8"/>
                </a:solidFill>
              </a:defRPr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Data-driven media &amp; fans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9832" y="639763"/>
            <a:ext cx="2284555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Data Sources</a:t>
            </a:r>
          </a:p>
        </p:txBody>
      </p:sp>
      <p:graphicFrame>
        <p:nvGraphicFramePr>
          <p:cNvPr id="26" name="TextBox 2">
            <a:extLst>
              <a:ext uri="{FF2B5EF4-FFF2-40B4-BE49-F238E27FC236}">
                <a16:creationId xmlns:a16="http://schemas.microsoft.com/office/drawing/2014/main" id="{BE2C9F7B-1AC6-D1AF-7D03-6960CBE22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550211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59832" y="639763"/>
            <a:ext cx="2784168" cy="517737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5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Wrangling Steps</a:t>
            </a:r>
          </a:p>
        </p:txBody>
      </p:sp>
      <p:graphicFrame>
        <p:nvGraphicFramePr>
          <p:cNvPr id="26" name="TextBox 2">
            <a:extLst>
              <a:ext uri="{FF2B5EF4-FFF2-40B4-BE49-F238E27FC236}">
                <a16:creationId xmlns:a16="http://schemas.microsoft.com/office/drawing/2014/main" id="{F00B02F6-0D38-1D86-2A03-A21E53C12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3366668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7006" y="3655371"/>
            <a:ext cx="7259587" cy="1463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4900" kern="1200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EDA – Salary Skew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EE343-01C4-F46C-7206-BCDDAA9D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915"/>
            <a:ext cx="9198177" cy="27594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654345" y="-235253"/>
            <a:ext cx="8515350" cy="2116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C8C8C8"/>
                </a:solidFill>
              </a:defRPr>
            </a:pPr>
            <a:r>
              <a:rPr lang="en-US" sz="3900" kern="1200" cap="all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Selectkbest</a:t>
            </a:r>
            <a:r>
              <a:rPr lang="en-US" sz="3900" kern="1200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 (k=40) – top production metrics</a:t>
            </a:r>
          </a:p>
        </p:txBody>
      </p:sp>
      <p:pic>
        <p:nvPicPr>
          <p:cNvPr id="5" name="Picture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232258C6-153F-258D-6225-ABE91743C6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7491" y="1946246"/>
            <a:ext cx="6378839" cy="42578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D6BCB-9DCB-1312-9FDE-09BAEA7E66BF}"/>
              </a:ext>
            </a:extLst>
          </p:cNvPr>
          <p:cNvSpPr txBox="1"/>
          <p:nvPr/>
        </p:nvSpPr>
        <p:spPr>
          <a:xfrm>
            <a:off x="857250" y="990599"/>
            <a:ext cx="74295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EBEBEB"/>
                </a:solidFill>
              </a:defRPr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Pipeline</a:t>
            </a:r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29208913-3CAD-FB0E-902C-695383FD27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545612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64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</TotalTime>
  <Words>337</Words>
  <Application>Microsoft Macintosh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Godwin Omowele</cp:lastModifiedBy>
  <cp:revision>6</cp:revision>
  <dcterms:created xsi:type="dcterms:W3CDTF">2013-01-27T09:14:16Z</dcterms:created>
  <dcterms:modified xsi:type="dcterms:W3CDTF">2025-07-29T03:13:00Z</dcterms:modified>
  <cp:category/>
</cp:coreProperties>
</file>