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989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34" y="1855787"/>
            <a:ext cx="9007366" cy="1470025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NBA Player Performance vs Salary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highlight>
                  <a:srgbClr val="C0C0C0"/>
                </a:highlight>
              </a:rPr>
              <a:t>Capstone Two Final Project</a:t>
            </a:r>
          </a:p>
          <a:p>
            <a:r>
              <a:rPr dirty="0">
                <a:solidFill>
                  <a:schemeClr val="tx1"/>
                </a:solidFill>
                <a:highlight>
                  <a:srgbClr val="C0C0C0"/>
                </a:highlight>
              </a:rPr>
              <a:t>Godwin Omowele |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865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Problem Statement &amp; Business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NBA teams spend hundreds of millions on player contracts</a:t>
            </a:r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Goal: Analyze performance vs. salary to find under- and over-paid players</a:t>
            </a:r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Use Case: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Support contract negotiations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Inform free-agent signings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Optimize draft and salary cap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41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Data Sources &amp; Wrangling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Data Sources: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NBA player stats from Basketball Reference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Salary data from </a:t>
            </a:r>
            <a:r>
              <a:rPr dirty="0" err="1">
                <a:solidFill>
                  <a:schemeClr val="bg1"/>
                </a:solidFill>
                <a:highlight>
                  <a:srgbClr val="000000"/>
                </a:highlight>
              </a:rPr>
              <a:t>HoopsHype</a:t>
            </a:r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 &amp; Spotrac</a:t>
            </a:r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Wrangling: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Merged datasets on Player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Cleaned currency and formatted Salary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Dropped unneeded rank/duplicate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Exploratory Data Analysis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Key Visuals: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1. Salary Distribution: Most players $2M–$8M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2. PER vs Salary: Moderate positive correlation (r≈0.65)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3. Correlation Heatmap: BPM &amp; Win Shares link to salary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771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Model Comparison (Test Set Metrics)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Linear Regression: RMSE=2.01e+16, MAE=3.99e+15, R²=-3.50e+18</a:t>
            </a:r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Random Forest:     RMSE=5.39e+06, MAE=3.15e+06, R²=0.748</a:t>
            </a:r>
          </a:p>
          <a:p>
            <a:r>
              <a:rPr dirty="0" err="1">
                <a:solidFill>
                  <a:schemeClr val="bg1"/>
                </a:solidFill>
                <a:highlight>
                  <a:srgbClr val="000000"/>
                </a:highlight>
              </a:rPr>
              <a:t>XGBoost</a:t>
            </a:r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:           RMSE=5.11e+06, MAE=3.01e+06, R²=0.774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532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Final Model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Chosen Model: </a:t>
            </a:r>
            <a:r>
              <a:rPr dirty="0" err="1">
                <a:solidFill>
                  <a:schemeClr val="bg1"/>
                </a:solidFill>
                <a:highlight>
                  <a:srgbClr val="000000"/>
                </a:highlight>
              </a:rPr>
              <a:t>XGBoost</a:t>
            </a:r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 (best RMSE &amp; highest R²)</a:t>
            </a:r>
          </a:p>
          <a:p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Recommendations: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Identify top 10 under-paid players for contract leverage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Extend analysis to multi-season trends</a:t>
            </a:r>
          </a:p>
          <a:p>
            <a:pPr lvl="1"/>
            <a:r>
              <a:rPr dirty="0">
                <a:solidFill>
                  <a:schemeClr val="bg1"/>
                </a:solidFill>
                <a:highlight>
                  <a:srgbClr val="000000"/>
                </a:highlight>
              </a:rPr>
              <a:t>- Incorporate playoff performance and injury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244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NBA Player Performance vs Salary</vt:lpstr>
      <vt:lpstr>Problem Statement &amp; Business Use Case</vt:lpstr>
      <vt:lpstr>Data Sources &amp; Wrangling Steps</vt:lpstr>
      <vt:lpstr>Exploratory Data Analysis Highlights</vt:lpstr>
      <vt:lpstr>Model Comparison (Test Set Metrics)</vt:lpstr>
      <vt:lpstr>Final Model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Godwin Omowele</cp:lastModifiedBy>
  <cp:revision>2</cp:revision>
  <dcterms:created xsi:type="dcterms:W3CDTF">2013-01-27T09:14:16Z</dcterms:created>
  <dcterms:modified xsi:type="dcterms:W3CDTF">2025-07-25T13:06:22Z</dcterms:modified>
  <cp:category/>
</cp:coreProperties>
</file>