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7D269-99E0-49EF-963D-1EEA6F13BA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48B77D-2621-4989-AA3A-937E7EDCA363}">
      <dgm:prSet/>
      <dgm:spPr/>
      <dgm:t>
        <a:bodyPr/>
        <a:lstStyle/>
        <a:p>
          <a:r>
            <a:rPr lang="en-US"/>
            <a:t>Capstone Two Final Presentation</a:t>
          </a:r>
        </a:p>
      </dgm:t>
    </dgm:pt>
    <dgm:pt modelId="{7F6C9EAB-FFC8-43D8-B208-7E9FFF45AA84}" type="parTrans" cxnId="{78B6999A-9407-460F-BEF7-8E61BF6DFA20}">
      <dgm:prSet/>
      <dgm:spPr/>
      <dgm:t>
        <a:bodyPr/>
        <a:lstStyle/>
        <a:p>
          <a:endParaRPr lang="en-US"/>
        </a:p>
      </dgm:t>
    </dgm:pt>
    <dgm:pt modelId="{C4E9A464-020C-4ACE-9EBF-26A4D6CF3603}" type="sibTrans" cxnId="{78B6999A-9407-460F-BEF7-8E61BF6DFA20}">
      <dgm:prSet/>
      <dgm:spPr/>
      <dgm:t>
        <a:bodyPr/>
        <a:lstStyle/>
        <a:p>
          <a:endParaRPr lang="en-US"/>
        </a:p>
      </dgm:t>
    </dgm:pt>
    <dgm:pt modelId="{7C592B7D-6DCF-46E5-AD79-F98E7AA8832A}">
      <dgm:prSet/>
      <dgm:spPr/>
      <dgm:t>
        <a:bodyPr/>
        <a:lstStyle/>
        <a:p>
          <a:r>
            <a:rPr lang="en-US"/>
            <a:t>Godwin Omowele | July 2025</a:t>
          </a:r>
        </a:p>
      </dgm:t>
    </dgm:pt>
    <dgm:pt modelId="{9F0F9A57-082B-4C2D-A2E2-5F4759BD3A7E}" type="parTrans" cxnId="{CC4A9EC3-8405-454A-A970-448F4CBB5045}">
      <dgm:prSet/>
      <dgm:spPr/>
      <dgm:t>
        <a:bodyPr/>
        <a:lstStyle/>
        <a:p>
          <a:endParaRPr lang="en-US"/>
        </a:p>
      </dgm:t>
    </dgm:pt>
    <dgm:pt modelId="{E22FB7FB-7021-4816-8E2D-6C73AE1673BC}" type="sibTrans" cxnId="{CC4A9EC3-8405-454A-A970-448F4CBB5045}">
      <dgm:prSet/>
      <dgm:spPr/>
      <dgm:t>
        <a:bodyPr/>
        <a:lstStyle/>
        <a:p>
          <a:endParaRPr lang="en-US"/>
        </a:p>
      </dgm:t>
    </dgm:pt>
    <dgm:pt modelId="{293B4E8F-F224-42E3-92CD-7850034F0BB9}" type="pres">
      <dgm:prSet presAssocID="{CE47D269-99E0-49EF-963D-1EEA6F13BA6C}" presName="root" presStyleCnt="0">
        <dgm:presLayoutVars>
          <dgm:dir/>
          <dgm:resizeHandles val="exact"/>
        </dgm:presLayoutVars>
      </dgm:prSet>
      <dgm:spPr/>
    </dgm:pt>
    <dgm:pt modelId="{2A91188E-5478-4185-A391-8BB9B9E99F55}" type="pres">
      <dgm:prSet presAssocID="{F348B77D-2621-4989-AA3A-937E7EDCA363}" presName="compNode" presStyleCnt="0"/>
      <dgm:spPr/>
    </dgm:pt>
    <dgm:pt modelId="{C028AA34-BE84-427D-9584-DD920B1AE3AD}" type="pres">
      <dgm:prSet presAssocID="{F348B77D-2621-4989-AA3A-937E7EDCA363}" presName="bgRect" presStyleLbl="bgShp" presStyleIdx="0" presStyleCnt="2"/>
      <dgm:spPr/>
    </dgm:pt>
    <dgm:pt modelId="{67E5665F-01F6-419A-81DD-C129DA802639}" type="pres">
      <dgm:prSet presAssocID="{F348B77D-2621-4989-AA3A-937E7EDCA36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96B51C34-62D5-4925-8960-523E7560A5A7}" type="pres">
      <dgm:prSet presAssocID="{F348B77D-2621-4989-AA3A-937E7EDCA363}" presName="spaceRect" presStyleCnt="0"/>
      <dgm:spPr/>
    </dgm:pt>
    <dgm:pt modelId="{5DE95F13-DFC1-464C-8C6E-7769DFA5654E}" type="pres">
      <dgm:prSet presAssocID="{F348B77D-2621-4989-AA3A-937E7EDCA363}" presName="parTx" presStyleLbl="revTx" presStyleIdx="0" presStyleCnt="2">
        <dgm:presLayoutVars>
          <dgm:chMax val="0"/>
          <dgm:chPref val="0"/>
        </dgm:presLayoutVars>
      </dgm:prSet>
      <dgm:spPr/>
    </dgm:pt>
    <dgm:pt modelId="{8A75562A-D13F-48AF-9490-2547925AF556}" type="pres">
      <dgm:prSet presAssocID="{C4E9A464-020C-4ACE-9EBF-26A4D6CF3603}" presName="sibTrans" presStyleCnt="0"/>
      <dgm:spPr/>
    </dgm:pt>
    <dgm:pt modelId="{645F9ACC-A5E5-4826-A10C-F3EE4C4CCD7C}" type="pres">
      <dgm:prSet presAssocID="{7C592B7D-6DCF-46E5-AD79-F98E7AA8832A}" presName="compNode" presStyleCnt="0"/>
      <dgm:spPr/>
    </dgm:pt>
    <dgm:pt modelId="{6BC8F755-9514-4618-9979-ACE8E1BBA358}" type="pres">
      <dgm:prSet presAssocID="{7C592B7D-6DCF-46E5-AD79-F98E7AA8832A}" presName="bgRect" presStyleLbl="bgShp" presStyleIdx="1" presStyleCnt="2"/>
      <dgm:spPr/>
    </dgm:pt>
    <dgm:pt modelId="{F0C178A2-493F-4275-B28B-5CA6A196A04E}" type="pres">
      <dgm:prSet presAssocID="{7C592B7D-6DCF-46E5-AD79-F98E7AA883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5B1F404-D1A8-44EF-A5FB-70B55CE76E6A}" type="pres">
      <dgm:prSet presAssocID="{7C592B7D-6DCF-46E5-AD79-F98E7AA8832A}" presName="spaceRect" presStyleCnt="0"/>
      <dgm:spPr/>
    </dgm:pt>
    <dgm:pt modelId="{104A6982-67E8-410F-BBFF-5C4096226813}" type="pres">
      <dgm:prSet presAssocID="{7C592B7D-6DCF-46E5-AD79-F98E7AA8832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8B6999A-9407-460F-BEF7-8E61BF6DFA20}" srcId="{CE47D269-99E0-49EF-963D-1EEA6F13BA6C}" destId="{F348B77D-2621-4989-AA3A-937E7EDCA363}" srcOrd="0" destOrd="0" parTransId="{7F6C9EAB-FFC8-43D8-B208-7E9FFF45AA84}" sibTransId="{C4E9A464-020C-4ACE-9EBF-26A4D6CF3603}"/>
    <dgm:cxn modelId="{CC4A9EC3-8405-454A-A970-448F4CBB5045}" srcId="{CE47D269-99E0-49EF-963D-1EEA6F13BA6C}" destId="{7C592B7D-6DCF-46E5-AD79-F98E7AA8832A}" srcOrd="1" destOrd="0" parTransId="{9F0F9A57-082B-4C2D-A2E2-5F4759BD3A7E}" sibTransId="{E22FB7FB-7021-4816-8E2D-6C73AE1673BC}"/>
    <dgm:cxn modelId="{A154BEDB-75C6-4354-9D41-C65A65FB60CC}" type="presOf" srcId="{7C592B7D-6DCF-46E5-AD79-F98E7AA8832A}" destId="{104A6982-67E8-410F-BBFF-5C4096226813}" srcOrd="0" destOrd="0" presId="urn:microsoft.com/office/officeart/2018/2/layout/IconVerticalSolidList"/>
    <dgm:cxn modelId="{3DD760DD-F711-4F0E-8B9E-ABA5A5845D0F}" type="presOf" srcId="{CE47D269-99E0-49EF-963D-1EEA6F13BA6C}" destId="{293B4E8F-F224-42E3-92CD-7850034F0BB9}" srcOrd="0" destOrd="0" presId="urn:microsoft.com/office/officeart/2018/2/layout/IconVerticalSolidList"/>
    <dgm:cxn modelId="{A5E258E1-0429-433D-9A49-1D2A58B69A8E}" type="presOf" srcId="{F348B77D-2621-4989-AA3A-937E7EDCA363}" destId="{5DE95F13-DFC1-464C-8C6E-7769DFA5654E}" srcOrd="0" destOrd="0" presId="urn:microsoft.com/office/officeart/2018/2/layout/IconVerticalSolidList"/>
    <dgm:cxn modelId="{0F8E3F97-2D11-4905-A17E-CBB4EB5493EE}" type="presParOf" srcId="{293B4E8F-F224-42E3-92CD-7850034F0BB9}" destId="{2A91188E-5478-4185-A391-8BB9B9E99F55}" srcOrd="0" destOrd="0" presId="urn:microsoft.com/office/officeart/2018/2/layout/IconVerticalSolidList"/>
    <dgm:cxn modelId="{8805B5DF-5F62-453D-BA4C-AAFA0904E55E}" type="presParOf" srcId="{2A91188E-5478-4185-A391-8BB9B9E99F55}" destId="{C028AA34-BE84-427D-9584-DD920B1AE3AD}" srcOrd="0" destOrd="0" presId="urn:microsoft.com/office/officeart/2018/2/layout/IconVerticalSolidList"/>
    <dgm:cxn modelId="{D69C571C-ADBF-49BB-825A-A41C2DB43F3E}" type="presParOf" srcId="{2A91188E-5478-4185-A391-8BB9B9E99F55}" destId="{67E5665F-01F6-419A-81DD-C129DA802639}" srcOrd="1" destOrd="0" presId="urn:microsoft.com/office/officeart/2018/2/layout/IconVerticalSolidList"/>
    <dgm:cxn modelId="{D8A2D22E-E469-49DE-85B6-71231ACA9AC3}" type="presParOf" srcId="{2A91188E-5478-4185-A391-8BB9B9E99F55}" destId="{96B51C34-62D5-4925-8960-523E7560A5A7}" srcOrd="2" destOrd="0" presId="urn:microsoft.com/office/officeart/2018/2/layout/IconVerticalSolidList"/>
    <dgm:cxn modelId="{10713C6A-F7C7-4156-85E5-225123602625}" type="presParOf" srcId="{2A91188E-5478-4185-A391-8BB9B9E99F55}" destId="{5DE95F13-DFC1-464C-8C6E-7769DFA5654E}" srcOrd="3" destOrd="0" presId="urn:microsoft.com/office/officeart/2018/2/layout/IconVerticalSolidList"/>
    <dgm:cxn modelId="{DE3EC66D-29C6-4728-A646-7B878DC8BFA7}" type="presParOf" srcId="{293B4E8F-F224-42E3-92CD-7850034F0BB9}" destId="{8A75562A-D13F-48AF-9490-2547925AF556}" srcOrd="1" destOrd="0" presId="urn:microsoft.com/office/officeart/2018/2/layout/IconVerticalSolidList"/>
    <dgm:cxn modelId="{7A683792-05D2-45D6-8952-5B73488C2BC6}" type="presParOf" srcId="{293B4E8F-F224-42E3-92CD-7850034F0BB9}" destId="{645F9ACC-A5E5-4826-A10C-F3EE4C4CCD7C}" srcOrd="2" destOrd="0" presId="urn:microsoft.com/office/officeart/2018/2/layout/IconVerticalSolidList"/>
    <dgm:cxn modelId="{270316A3-171F-4B7F-B0FE-A1AC81CFEE91}" type="presParOf" srcId="{645F9ACC-A5E5-4826-A10C-F3EE4C4CCD7C}" destId="{6BC8F755-9514-4618-9979-ACE8E1BBA358}" srcOrd="0" destOrd="0" presId="urn:microsoft.com/office/officeart/2018/2/layout/IconVerticalSolidList"/>
    <dgm:cxn modelId="{A3DE956E-9DDA-49E1-B7E8-57A85F1641ED}" type="presParOf" srcId="{645F9ACC-A5E5-4826-A10C-F3EE4C4CCD7C}" destId="{F0C178A2-493F-4275-B28B-5CA6A196A04E}" srcOrd="1" destOrd="0" presId="urn:microsoft.com/office/officeart/2018/2/layout/IconVerticalSolidList"/>
    <dgm:cxn modelId="{EA95173D-DA00-4E96-823C-A8483398E14F}" type="presParOf" srcId="{645F9ACC-A5E5-4826-A10C-F3EE4C4CCD7C}" destId="{85B1F404-D1A8-44EF-A5FB-70B55CE76E6A}" srcOrd="2" destOrd="0" presId="urn:microsoft.com/office/officeart/2018/2/layout/IconVerticalSolidList"/>
    <dgm:cxn modelId="{49E60D15-F801-4431-8BEF-31AF7902890D}" type="presParOf" srcId="{645F9ACC-A5E5-4826-A10C-F3EE4C4CCD7C}" destId="{104A6982-67E8-410F-BBFF-5C40962268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EBB580-DA59-4433-86C6-AF009BA29154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D99EB03-F564-443F-A330-1D2617C604A5}">
      <dgm:prSet/>
      <dgm:spPr/>
      <dgm:t>
        <a:bodyPr/>
        <a:lstStyle/>
        <a:p>
          <a:r>
            <a:rPr lang="en-US"/>
            <a:t>Problem &amp; Use Case</a:t>
          </a:r>
        </a:p>
      </dgm:t>
    </dgm:pt>
    <dgm:pt modelId="{A2CBFA0E-757F-4221-ABA1-3C41E391B4E0}" type="parTrans" cxnId="{F965724D-4240-4CD0-97EE-017314EE6C11}">
      <dgm:prSet/>
      <dgm:spPr/>
      <dgm:t>
        <a:bodyPr/>
        <a:lstStyle/>
        <a:p>
          <a:endParaRPr lang="en-US"/>
        </a:p>
      </dgm:t>
    </dgm:pt>
    <dgm:pt modelId="{B8FFE6ED-9D85-4106-8576-5D9B17F2228D}" type="sibTrans" cxnId="{F965724D-4240-4CD0-97EE-017314EE6C11}">
      <dgm:prSet/>
      <dgm:spPr/>
      <dgm:t>
        <a:bodyPr/>
        <a:lstStyle/>
        <a:p>
          <a:endParaRPr lang="en-US"/>
        </a:p>
      </dgm:t>
    </dgm:pt>
    <dgm:pt modelId="{62875462-B03B-435E-B9D0-BE066D8FEBFF}">
      <dgm:prSet/>
      <dgm:spPr/>
      <dgm:t>
        <a:bodyPr/>
        <a:lstStyle/>
        <a:p>
          <a:r>
            <a:rPr lang="en-US"/>
            <a:t>Who Cares?</a:t>
          </a:r>
        </a:p>
      </dgm:t>
    </dgm:pt>
    <dgm:pt modelId="{98E1C42C-D27B-43E4-8A74-3C2F8C32F853}" type="parTrans" cxnId="{3926AFB9-55A3-4990-A7A7-B8E7E574B853}">
      <dgm:prSet/>
      <dgm:spPr/>
      <dgm:t>
        <a:bodyPr/>
        <a:lstStyle/>
        <a:p>
          <a:endParaRPr lang="en-US"/>
        </a:p>
      </dgm:t>
    </dgm:pt>
    <dgm:pt modelId="{CEABD702-85F0-4A06-BE7A-77C71E3B80B6}" type="sibTrans" cxnId="{3926AFB9-55A3-4990-A7A7-B8E7E574B853}">
      <dgm:prSet/>
      <dgm:spPr/>
      <dgm:t>
        <a:bodyPr/>
        <a:lstStyle/>
        <a:p>
          <a:endParaRPr lang="en-US"/>
        </a:p>
      </dgm:t>
    </dgm:pt>
    <dgm:pt modelId="{B1AAA109-C156-4798-A419-0B662EB7F7CF}">
      <dgm:prSet/>
      <dgm:spPr/>
      <dgm:t>
        <a:bodyPr/>
        <a:lstStyle/>
        <a:p>
          <a:r>
            <a:rPr lang="en-US"/>
            <a:t>Data Sources</a:t>
          </a:r>
        </a:p>
      </dgm:t>
    </dgm:pt>
    <dgm:pt modelId="{2FD197B5-707B-4A42-9929-5ED6612744D0}" type="parTrans" cxnId="{4283DFA8-BB69-4DE1-8298-9086C3EA4AE6}">
      <dgm:prSet/>
      <dgm:spPr/>
      <dgm:t>
        <a:bodyPr/>
        <a:lstStyle/>
        <a:p>
          <a:endParaRPr lang="en-US"/>
        </a:p>
      </dgm:t>
    </dgm:pt>
    <dgm:pt modelId="{5775896A-93E0-4374-B66D-232E27F6CD8C}" type="sibTrans" cxnId="{4283DFA8-BB69-4DE1-8298-9086C3EA4AE6}">
      <dgm:prSet/>
      <dgm:spPr/>
      <dgm:t>
        <a:bodyPr/>
        <a:lstStyle/>
        <a:p>
          <a:endParaRPr lang="en-US"/>
        </a:p>
      </dgm:t>
    </dgm:pt>
    <dgm:pt modelId="{2173C898-C3CF-4776-8B64-BE1553D5F601}">
      <dgm:prSet/>
      <dgm:spPr/>
      <dgm:t>
        <a:bodyPr/>
        <a:lstStyle/>
        <a:p>
          <a:r>
            <a:rPr lang="en-US"/>
            <a:t>Wrangling Steps</a:t>
          </a:r>
        </a:p>
      </dgm:t>
    </dgm:pt>
    <dgm:pt modelId="{09646CC5-E345-4D03-BA39-9F8E7E4161B7}" type="parTrans" cxnId="{69CC3D85-0FEA-419C-8816-670ECF1C71E3}">
      <dgm:prSet/>
      <dgm:spPr/>
      <dgm:t>
        <a:bodyPr/>
        <a:lstStyle/>
        <a:p>
          <a:endParaRPr lang="en-US"/>
        </a:p>
      </dgm:t>
    </dgm:pt>
    <dgm:pt modelId="{4FDD8604-ECD2-4E22-B939-CB6181919475}" type="sibTrans" cxnId="{69CC3D85-0FEA-419C-8816-670ECF1C71E3}">
      <dgm:prSet/>
      <dgm:spPr/>
      <dgm:t>
        <a:bodyPr/>
        <a:lstStyle/>
        <a:p>
          <a:endParaRPr lang="en-US"/>
        </a:p>
      </dgm:t>
    </dgm:pt>
    <dgm:pt modelId="{8F1787E9-4976-4891-BFA4-908E6EFC8B8D}">
      <dgm:prSet/>
      <dgm:spPr/>
      <dgm:t>
        <a:bodyPr/>
        <a:lstStyle/>
        <a:p>
          <a:r>
            <a:rPr lang="en-US"/>
            <a:t>EDA</a:t>
          </a:r>
        </a:p>
      </dgm:t>
    </dgm:pt>
    <dgm:pt modelId="{AA9CB34C-91F2-4090-9314-26B8C1D5FB5F}" type="parTrans" cxnId="{BB19B436-8604-469D-9BCB-5369AF45D267}">
      <dgm:prSet/>
      <dgm:spPr/>
      <dgm:t>
        <a:bodyPr/>
        <a:lstStyle/>
        <a:p>
          <a:endParaRPr lang="en-US"/>
        </a:p>
      </dgm:t>
    </dgm:pt>
    <dgm:pt modelId="{B9E7206C-78A5-4154-BB92-CC639FD6E8B3}" type="sibTrans" cxnId="{BB19B436-8604-469D-9BCB-5369AF45D267}">
      <dgm:prSet/>
      <dgm:spPr/>
      <dgm:t>
        <a:bodyPr/>
        <a:lstStyle/>
        <a:p>
          <a:endParaRPr lang="en-US"/>
        </a:p>
      </dgm:t>
    </dgm:pt>
    <dgm:pt modelId="{76642703-9674-4A51-B5D6-6BD268A16D30}">
      <dgm:prSet/>
      <dgm:spPr/>
      <dgm:t>
        <a:bodyPr/>
        <a:lstStyle/>
        <a:p>
          <a:r>
            <a:rPr lang="en-US"/>
            <a:t>Feature Eng.</a:t>
          </a:r>
        </a:p>
      </dgm:t>
    </dgm:pt>
    <dgm:pt modelId="{42C46560-BF89-4053-813C-EB30D9E3F0FB}" type="parTrans" cxnId="{546B48AC-30DF-433F-AC0A-C6925135F602}">
      <dgm:prSet/>
      <dgm:spPr/>
      <dgm:t>
        <a:bodyPr/>
        <a:lstStyle/>
        <a:p>
          <a:endParaRPr lang="en-US"/>
        </a:p>
      </dgm:t>
    </dgm:pt>
    <dgm:pt modelId="{7FF5F027-92C0-4A8A-BC33-D96882D8D683}" type="sibTrans" cxnId="{546B48AC-30DF-433F-AC0A-C6925135F602}">
      <dgm:prSet/>
      <dgm:spPr/>
      <dgm:t>
        <a:bodyPr/>
        <a:lstStyle/>
        <a:p>
          <a:endParaRPr lang="en-US"/>
        </a:p>
      </dgm:t>
    </dgm:pt>
    <dgm:pt modelId="{6A92F4B1-F377-4CB4-822F-6CE817039E51}">
      <dgm:prSet/>
      <dgm:spPr/>
      <dgm:t>
        <a:bodyPr/>
        <a:lstStyle/>
        <a:p>
          <a:r>
            <a:rPr lang="en-US"/>
            <a:t>Preprocessing</a:t>
          </a:r>
        </a:p>
      </dgm:t>
    </dgm:pt>
    <dgm:pt modelId="{38501658-A1AE-46B4-B516-C897D02DBC0C}" type="parTrans" cxnId="{16BE291A-9E1E-4FE5-A291-29237F855163}">
      <dgm:prSet/>
      <dgm:spPr/>
      <dgm:t>
        <a:bodyPr/>
        <a:lstStyle/>
        <a:p>
          <a:endParaRPr lang="en-US"/>
        </a:p>
      </dgm:t>
    </dgm:pt>
    <dgm:pt modelId="{5A148272-4809-433A-9739-997672D42381}" type="sibTrans" cxnId="{16BE291A-9E1E-4FE5-A291-29237F855163}">
      <dgm:prSet/>
      <dgm:spPr/>
      <dgm:t>
        <a:bodyPr/>
        <a:lstStyle/>
        <a:p>
          <a:endParaRPr lang="en-US"/>
        </a:p>
      </dgm:t>
    </dgm:pt>
    <dgm:pt modelId="{E90AA94B-2F82-4CF7-B760-E88923EF0887}">
      <dgm:prSet/>
      <dgm:spPr/>
      <dgm:t>
        <a:bodyPr/>
        <a:lstStyle/>
        <a:p>
          <a:r>
            <a:rPr lang="en-US"/>
            <a:t>Modeling &amp; Metrics</a:t>
          </a:r>
        </a:p>
      </dgm:t>
    </dgm:pt>
    <dgm:pt modelId="{5D64FCB9-FA64-45C2-872D-2C8EE1000245}" type="parTrans" cxnId="{5EB1939A-C058-4931-A26D-650A73D3E737}">
      <dgm:prSet/>
      <dgm:spPr/>
      <dgm:t>
        <a:bodyPr/>
        <a:lstStyle/>
        <a:p>
          <a:endParaRPr lang="en-US"/>
        </a:p>
      </dgm:t>
    </dgm:pt>
    <dgm:pt modelId="{434096A0-31A1-4E8F-BC6C-1B6916F69539}" type="sibTrans" cxnId="{5EB1939A-C058-4931-A26D-650A73D3E737}">
      <dgm:prSet/>
      <dgm:spPr/>
      <dgm:t>
        <a:bodyPr/>
        <a:lstStyle/>
        <a:p>
          <a:endParaRPr lang="en-US"/>
        </a:p>
      </dgm:t>
    </dgm:pt>
    <dgm:pt modelId="{0EBA65FE-3704-4A20-A678-9D7FCA9A7089}">
      <dgm:prSet/>
      <dgm:spPr/>
      <dgm:t>
        <a:bodyPr/>
        <a:lstStyle/>
        <a:p>
          <a:r>
            <a:rPr lang="en-US"/>
            <a:t>Assumptions &amp; Limits</a:t>
          </a:r>
        </a:p>
      </dgm:t>
    </dgm:pt>
    <dgm:pt modelId="{E62ECC30-AFBB-4A00-9745-B72DA274E459}" type="parTrans" cxnId="{1261FB9A-6DD2-4AD4-A09D-FEA2CCFE69D8}">
      <dgm:prSet/>
      <dgm:spPr/>
      <dgm:t>
        <a:bodyPr/>
        <a:lstStyle/>
        <a:p>
          <a:endParaRPr lang="en-US"/>
        </a:p>
      </dgm:t>
    </dgm:pt>
    <dgm:pt modelId="{38C9703F-DAD7-4E72-B8F2-6233650AFE4A}" type="sibTrans" cxnId="{1261FB9A-6DD2-4AD4-A09D-FEA2CCFE69D8}">
      <dgm:prSet/>
      <dgm:spPr/>
      <dgm:t>
        <a:bodyPr/>
        <a:lstStyle/>
        <a:p>
          <a:endParaRPr lang="en-US"/>
        </a:p>
      </dgm:t>
    </dgm:pt>
    <dgm:pt modelId="{D79ED344-69DE-4F1D-A53C-E4BC6623C4A2}">
      <dgm:prSet/>
      <dgm:spPr/>
      <dgm:t>
        <a:bodyPr/>
        <a:lstStyle/>
        <a:p>
          <a:r>
            <a:rPr lang="en-US"/>
            <a:t>Conclusions &amp; Next Steps</a:t>
          </a:r>
        </a:p>
      </dgm:t>
    </dgm:pt>
    <dgm:pt modelId="{3D4FFE29-8B91-43F9-A393-AC90815F85FD}" type="parTrans" cxnId="{72984BC2-B707-47F5-8195-BBA140AA36DA}">
      <dgm:prSet/>
      <dgm:spPr/>
      <dgm:t>
        <a:bodyPr/>
        <a:lstStyle/>
        <a:p>
          <a:endParaRPr lang="en-US"/>
        </a:p>
      </dgm:t>
    </dgm:pt>
    <dgm:pt modelId="{989A1D81-B726-4126-AA7A-C84EADBD7ABF}" type="sibTrans" cxnId="{72984BC2-B707-47F5-8195-BBA140AA36DA}">
      <dgm:prSet/>
      <dgm:spPr/>
      <dgm:t>
        <a:bodyPr/>
        <a:lstStyle/>
        <a:p>
          <a:endParaRPr lang="en-US"/>
        </a:p>
      </dgm:t>
    </dgm:pt>
    <dgm:pt modelId="{30C5C5B7-1C5E-4380-862A-3A7BA8E8859F}">
      <dgm:prSet/>
      <dgm:spPr/>
      <dgm:t>
        <a:bodyPr/>
        <a:lstStyle/>
        <a:p>
          <a:r>
            <a:rPr lang="en-US"/>
            <a:t>Q&amp;A</a:t>
          </a:r>
        </a:p>
      </dgm:t>
    </dgm:pt>
    <dgm:pt modelId="{0C690C92-C356-4159-9644-2051FB03668B}" type="parTrans" cxnId="{AC20F2FB-3FB4-4225-A22A-A7E5D7A8861B}">
      <dgm:prSet/>
      <dgm:spPr/>
      <dgm:t>
        <a:bodyPr/>
        <a:lstStyle/>
        <a:p>
          <a:endParaRPr lang="en-US"/>
        </a:p>
      </dgm:t>
    </dgm:pt>
    <dgm:pt modelId="{44C7BA02-81A3-4608-9DFB-3F826AD7F713}" type="sibTrans" cxnId="{AC20F2FB-3FB4-4225-A22A-A7E5D7A8861B}">
      <dgm:prSet/>
      <dgm:spPr/>
      <dgm:t>
        <a:bodyPr/>
        <a:lstStyle/>
        <a:p>
          <a:endParaRPr lang="en-US"/>
        </a:p>
      </dgm:t>
    </dgm:pt>
    <dgm:pt modelId="{DAD80E81-DE0B-9041-B3D7-4CE2DC015530}" type="pres">
      <dgm:prSet presAssocID="{7FEBB580-DA59-4433-86C6-AF009BA29154}" presName="Name0" presStyleCnt="0">
        <dgm:presLayoutVars>
          <dgm:dir/>
          <dgm:resizeHandles/>
        </dgm:presLayoutVars>
      </dgm:prSet>
      <dgm:spPr/>
    </dgm:pt>
    <dgm:pt modelId="{8EF24337-6F1B-134D-AC09-5503ADD731D0}" type="pres">
      <dgm:prSet presAssocID="{DD99EB03-F564-443F-A330-1D2617C604A5}" presName="compNode" presStyleCnt="0"/>
      <dgm:spPr/>
    </dgm:pt>
    <dgm:pt modelId="{2B551C97-B1CC-004E-ABD7-7F987F645C19}" type="pres">
      <dgm:prSet presAssocID="{DD99EB03-F564-443F-A330-1D2617C604A5}" presName="dummyConnPt" presStyleCnt="0"/>
      <dgm:spPr/>
    </dgm:pt>
    <dgm:pt modelId="{963A97EF-C914-A741-86CD-16AAAF5481EA}" type="pres">
      <dgm:prSet presAssocID="{DD99EB03-F564-443F-A330-1D2617C604A5}" presName="node" presStyleLbl="node1" presStyleIdx="0" presStyleCnt="11">
        <dgm:presLayoutVars>
          <dgm:bulletEnabled val="1"/>
        </dgm:presLayoutVars>
      </dgm:prSet>
      <dgm:spPr/>
    </dgm:pt>
    <dgm:pt modelId="{CA1048A0-A97A-E741-9EFE-99F1CE185FFC}" type="pres">
      <dgm:prSet presAssocID="{B8FFE6ED-9D85-4106-8576-5D9B17F2228D}" presName="sibTrans" presStyleLbl="bgSibTrans2D1" presStyleIdx="0" presStyleCnt="10"/>
      <dgm:spPr/>
    </dgm:pt>
    <dgm:pt modelId="{81D795A2-3B2E-8047-84C9-CD4FDE8C7F1E}" type="pres">
      <dgm:prSet presAssocID="{62875462-B03B-435E-B9D0-BE066D8FEBFF}" presName="compNode" presStyleCnt="0"/>
      <dgm:spPr/>
    </dgm:pt>
    <dgm:pt modelId="{FD30561C-B574-C349-B708-49C76842628D}" type="pres">
      <dgm:prSet presAssocID="{62875462-B03B-435E-B9D0-BE066D8FEBFF}" presName="dummyConnPt" presStyleCnt="0"/>
      <dgm:spPr/>
    </dgm:pt>
    <dgm:pt modelId="{FE2E1BC7-5C40-9047-A78D-3BEC9FB76344}" type="pres">
      <dgm:prSet presAssocID="{62875462-B03B-435E-B9D0-BE066D8FEBFF}" presName="node" presStyleLbl="node1" presStyleIdx="1" presStyleCnt="11">
        <dgm:presLayoutVars>
          <dgm:bulletEnabled val="1"/>
        </dgm:presLayoutVars>
      </dgm:prSet>
      <dgm:spPr/>
    </dgm:pt>
    <dgm:pt modelId="{505ADE9D-3696-5C48-95C1-905025E532B1}" type="pres">
      <dgm:prSet presAssocID="{CEABD702-85F0-4A06-BE7A-77C71E3B80B6}" presName="sibTrans" presStyleLbl="bgSibTrans2D1" presStyleIdx="1" presStyleCnt="10"/>
      <dgm:spPr/>
    </dgm:pt>
    <dgm:pt modelId="{6D0D767D-9805-C64B-9474-BF8A9B512C8B}" type="pres">
      <dgm:prSet presAssocID="{B1AAA109-C156-4798-A419-0B662EB7F7CF}" presName="compNode" presStyleCnt="0"/>
      <dgm:spPr/>
    </dgm:pt>
    <dgm:pt modelId="{A5A652FD-8946-7243-BD52-3104BE94BAF2}" type="pres">
      <dgm:prSet presAssocID="{B1AAA109-C156-4798-A419-0B662EB7F7CF}" presName="dummyConnPt" presStyleCnt="0"/>
      <dgm:spPr/>
    </dgm:pt>
    <dgm:pt modelId="{F71B808E-6649-CE46-83AF-C0AB910D56B9}" type="pres">
      <dgm:prSet presAssocID="{B1AAA109-C156-4798-A419-0B662EB7F7CF}" presName="node" presStyleLbl="node1" presStyleIdx="2" presStyleCnt="11">
        <dgm:presLayoutVars>
          <dgm:bulletEnabled val="1"/>
        </dgm:presLayoutVars>
      </dgm:prSet>
      <dgm:spPr/>
    </dgm:pt>
    <dgm:pt modelId="{1BD997F0-FC03-0F45-B8FE-4A8E12F4B72D}" type="pres">
      <dgm:prSet presAssocID="{5775896A-93E0-4374-B66D-232E27F6CD8C}" presName="sibTrans" presStyleLbl="bgSibTrans2D1" presStyleIdx="2" presStyleCnt="10"/>
      <dgm:spPr/>
    </dgm:pt>
    <dgm:pt modelId="{87BEC840-4B41-EF4E-A59E-A1556D47651D}" type="pres">
      <dgm:prSet presAssocID="{2173C898-C3CF-4776-8B64-BE1553D5F601}" presName="compNode" presStyleCnt="0"/>
      <dgm:spPr/>
    </dgm:pt>
    <dgm:pt modelId="{EB5EB8CB-3E74-9143-895D-B3D1F2CF38BD}" type="pres">
      <dgm:prSet presAssocID="{2173C898-C3CF-4776-8B64-BE1553D5F601}" presName="dummyConnPt" presStyleCnt="0"/>
      <dgm:spPr/>
    </dgm:pt>
    <dgm:pt modelId="{171B7F3F-A33E-6A44-94D7-DB170C0076DB}" type="pres">
      <dgm:prSet presAssocID="{2173C898-C3CF-4776-8B64-BE1553D5F601}" presName="node" presStyleLbl="node1" presStyleIdx="3" presStyleCnt="11">
        <dgm:presLayoutVars>
          <dgm:bulletEnabled val="1"/>
        </dgm:presLayoutVars>
      </dgm:prSet>
      <dgm:spPr/>
    </dgm:pt>
    <dgm:pt modelId="{B90BBE86-24EF-DE4B-A656-03540C37AED6}" type="pres">
      <dgm:prSet presAssocID="{4FDD8604-ECD2-4E22-B939-CB6181919475}" presName="sibTrans" presStyleLbl="bgSibTrans2D1" presStyleIdx="3" presStyleCnt="10"/>
      <dgm:spPr/>
    </dgm:pt>
    <dgm:pt modelId="{761D1144-08AA-D348-A60A-E06DE4560906}" type="pres">
      <dgm:prSet presAssocID="{8F1787E9-4976-4891-BFA4-908E6EFC8B8D}" presName="compNode" presStyleCnt="0"/>
      <dgm:spPr/>
    </dgm:pt>
    <dgm:pt modelId="{D707E3DA-8981-784A-A1BF-4EA00FA2B4E5}" type="pres">
      <dgm:prSet presAssocID="{8F1787E9-4976-4891-BFA4-908E6EFC8B8D}" presName="dummyConnPt" presStyleCnt="0"/>
      <dgm:spPr/>
    </dgm:pt>
    <dgm:pt modelId="{0AF1903A-850A-1F4A-9940-E5A9943DB019}" type="pres">
      <dgm:prSet presAssocID="{8F1787E9-4976-4891-BFA4-908E6EFC8B8D}" presName="node" presStyleLbl="node1" presStyleIdx="4" presStyleCnt="11">
        <dgm:presLayoutVars>
          <dgm:bulletEnabled val="1"/>
        </dgm:presLayoutVars>
      </dgm:prSet>
      <dgm:spPr/>
    </dgm:pt>
    <dgm:pt modelId="{F5D4BAD6-C06D-8C4D-90E9-7EBD22E5537E}" type="pres">
      <dgm:prSet presAssocID="{B9E7206C-78A5-4154-BB92-CC639FD6E8B3}" presName="sibTrans" presStyleLbl="bgSibTrans2D1" presStyleIdx="4" presStyleCnt="10"/>
      <dgm:spPr/>
    </dgm:pt>
    <dgm:pt modelId="{A26055AD-6D2C-DB46-B960-2EB032822B9E}" type="pres">
      <dgm:prSet presAssocID="{76642703-9674-4A51-B5D6-6BD268A16D30}" presName="compNode" presStyleCnt="0"/>
      <dgm:spPr/>
    </dgm:pt>
    <dgm:pt modelId="{8F043808-8039-7749-A85B-9FAAF1DF5913}" type="pres">
      <dgm:prSet presAssocID="{76642703-9674-4A51-B5D6-6BD268A16D30}" presName="dummyConnPt" presStyleCnt="0"/>
      <dgm:spPr/>
    </dgm:pt>
    <dgm:pt modelId="{F978341A-FA96-5D46-A3B2-69CFE9BED43F}" type="pres">
      <dgm:prSet presAssocID="{76642703-9674-4A51-B5D6-6BD268A16D30}" presName="node" presStyleLbl="node1" presStyleIdx="5" presStyleCnt="11">
        <dgm:presLayoutVars>
          <dgm:bulletEnabled val="1"/>
        </dgm:presLayoutVars>
      </dgm:prSet>
      <dgm:spPr/>
    </dgm:pt>
    <dgm:pt modelId="{7B5E2943-A18F-A44D-AC9D-4DCF62278F7C}" type="pres">
      <dgm:prSet presAssocID="{7FF5F027-92C0-4A8A-BC33-D96882D8D683}" presName="sibTrans" presStyleLbl="bgSibTrans2D1" presStyleIdx="5" presStyleCnt="10"/>
      <dgm:spPr/>
    </dgm:pt>
    <dgm:pt modelId="{15E526E4-4828-F64F-8741-E0A47828161C}" type="pres">
      <dgm:prSet presAssocID="{6A92F4B1-F377-4CB4-822F-6CE817039E51}" presName="compNode" presStyleCnt="0"/>
      <dgm:spPr/>
    </dgm:pt>
    <dgm:pt modelId="{20B13A9E-DFE3-2043-A0F5-F44634AC2B0F}" type="pres">
      <dgm:prSet presAssocID="{6A92F4B1-F377-4CB4-822F-6CE817039E51}" presName="dummyConnPt" presStyleCnt="0"/>
      <dgm:spPr/>
    </dgm:pt>
    <dgm:pt modelId="{F3B43576-4011-7343-859D-FDA46B82040F}" type="pres">
      <dgm:prSet presAssocID="{6A92F4B1-F377-4CB4-822F-6CE817039E51}" presName="node" presStyleLbl="node1" presStyleIdx="6" presStyleCnt="11">
        <dgm:presLayoutVars>
          <dgm:bulletEnabled val="1"/>
        </dgm:presLayoutVars>
      </dgm:prSet>
      <dgm:spPr/>
    </dgm:pt>
    <dgm:pt modelId="{973FE8DA-5AC7-D046-BA46-F4755029AE85}" type="pres">
      <dgm:prSet presAssocID="{5A148272-4809-433A-9739-997672D42381}" presName="sibTrans" presStyleLbl="bgSibTrans2D1" presStyleIdx="6" presStyleCnt="10"/>
      <dgm:spPr/>
    </dgm:pt>
    <dgm:pt modelId="{758A31B3-13C3-8446-9B1E-36ECE09D83E2}" type="pres">
      <dgm:prSet presAssocID="{E90AA94B-2F82-4CF7-B760-E88923EF0887}" presName="compNode" presStyleCnt="0"/>
      <dgm:spPr/>
    </dgm:pt>
    <dgm:pt modelId="{061ED7C0-7550-524B-8122-FD46514752E6}" type="pres">
      <dgm:prSet presAssocID="{E90AA94B-2F82-4CF7-B760-E88923EF0887}" presName="dummyConnPt" presStyleCnt="0"/>
      <dgm:spPr/>
    </dgm:pt>
    <dgm:pt modelId="{52882DF2-4452-4E4F-BE39-71732CE21D49}" type="pres">
      <dgm:prSet presAssocID="{E90AA94B-2F82-4CF7-B760-E88923EF0887}" presName="node" presStyleLbl="node1" presStyleIdx="7" presStyleCnt="11">
        <dgm:presLayoutVars>
          <dgm:bulletEnabled val="1"/>
        </dgm:presLayoutVars>
      </dgm:prSet>
      <dgm:spPr/>
    </dgm:pt>
    <dgm:pt modelId="{BB8ED4E3-BF8A-2540-8524-01EE946A3959}" type="pres">
      <dgm:prSet presAssocID="{434096A0-31A1-4E8F-BC6C-1B6916F69539}" presName="sibTrans" presStyleLbl="bgSibTrans2D1" presStyleIdx="7" presStyleCnt="10"/>
      <dgm:spPr/>
    </dgm:pt>
    <dgm:pt modelId="{4A980E28-E09E-8F48-9B8A-E7BEF0265CAD}" type="pres">
      <dgm:prSet presAssocID="{0EBA65FE-3704-4A20-A678-9D7FCA9A7089}" presName="compNode" presStyleCnt="0"/>
      <dgm:spPr/>
    </dgm:pt>
    <dgm:pt modelId="{51B663D4-F876-2241-8F2F-9230015A3E72}" type="pres">
      <dgm:prSet presAssocID="{0EBA65FE-3704-4A20-A678-9D7FCA9A7089}" presName="dummyConnPt" presStyleCnt="0"/>
      <dgm:spPr/>
    </dgm:pt>
    <dgm:pt modelId="{0CB61792-94C4-7448-82F5-8E14D4EB85AB}" type="pres">
      <dgm:prSet presAssocID="{0EBA65FE-3704-4A20-A678-9D7FCA9A7089}" presName="node" presStyleLbl="node1" presStyleIdx="8" presStyleCnt="11">
        <dgm:presLayoutVars>
          <dgm:bulletEnabled val="1"/>
        </dgm:presLayoutVars>
      </dgm:prSet>
      <dgm:spPr/>
    </dgm:pt>
    <dgm:pt modelId="{DEFEBF8C-0B30-BB48-80B4-B9A38B17C5F5}" type="pres">
      <dgm:prSet presAssocID="{38C9703F-DAD7-4E72-B8F2-6233650AFE4A}" presName="sibTrans" presStyleLbl="bgSibTrans2D1" presStyleIdx="8" presStyleCnt="10"/>
      <dgm:spPr/>
    </dgm:pt>
    <dgm:pt modelId="{4E2FF7D7-D86B-5B41-9F0A-10A357F75547}" type="pres">
      <dgm:prSet presAssocID="{D79ED344-69DE-4F1D-A53C-E4BC6623C4A2}" presName="compNode" presStyleCnt="0"/>
      <dgm:spPr/>
    </dgm:pt>
    <dgm:pt modelId="{8AB2F33A-4090-6F49-B026-B219A317807B}" type="pres">
      <dgm:prSet presAssocID="{D79ED344-69DE-4F1D-A53C-E4BC6623C4A2}" presName="dummyConnPt" presStyleCnt="0"/>
      <dgm:spPr/>
    </dgm:pt>
    <dgm:pt modelId="{0A303335-2DA6-5949-A4F8-D9A77BB28563}" type="pres">
      <dgm:prSet presAssocID="{D79ED344-69DE-4F1D-A53C-E4BC6623C4A2}" presName="node" presStyleLbl="node1" presStyleIdx="9" presStyleCnt="11">
        <dgm:presLayoutVars>
          <dgm:bulletEnabled val="1"/>
        </dgm:presLayoutVars>
      </dgm:prSet>
      <dgm:spPr/>
    </dgm:pt>
    <dgm:pt modelId="{A97F5087-D869-9F44-A9D0-3482CBB50F21}" type="pres">
      <dgm:prSet presAssocID="{989A1D81-B726-4126-AA7A-C84EADBD7ABF}" presName="sibTrans" presStyleLbl="bgSibTrans2D1" presStyleIdx="9" presStyleCnt="10"/>
      <dgm:spPr/>
    </dgm:pt>
    <dgm:pt modelId="{5FF1EB4E-FF78-3B40-8C69-A2647299AEAA}" type="pres">
      <dgm:prSet presAssocID="{30C5C5B7-1C5E-4380-862A-3A7BA8E8859F}" presName="compNode" presStyleCnt="0"/>
      <dgm:spPr/>
    </dgm:pt>
    <dgm:pt modelId="{2576D9C9-BB32-7B47-A8C8-CA3C2AB6E1CA}" type="pres">
      <dgm:prSet presAssocID="{30C5C5B7-1C5E-4380-862A-3A7BA8E8859F}" presName="dummyConnPt" presStyleCnt="0"/>
      <dgm:spPr/>
    </dgm:pt>
    <dgm:pt modelId="{29977B19-7164-1141-9BC4-3BC6D8A9885F}" type="pres">
      <dgm:prSet presAssocID="{30C5C5B7-1C5E-4380-862A-3A7BA8E8859F}" presName="node" presStyleLbl="node1" presStyleIdx="10" presStyleCnt="11">
        <dgm:presLayoutVars>
          <dgm:bulletEnabled val="1"/>
        </dgm:presLayoutVars>
      </dgm:prSet>
      <dgm:spPr/>
    </dgm:pt>
  </dgm:ptLst>
  <dgm:cxnLst>
    <dgm:cxn modelId="{E9F94608-E1CE-724F-A625-4AC2DFFFDA27}" type="presOf" srcId="{CEABD702-85F0-4A06-BE7A-77C71E3B80B6}" destId="{505ADE9D-3696-5C48-95C1-905025E532B1}" srcOrd="0" destOrd="0" presId="urn:microsoft.com/office/officeart/2005/8/layout/bProcess4"/>
    <dgm:cxn modelId="{9994660B-A8D5-B540-B022-DCED2E766995}" type="presOf" srcId="{B8FFE6ED-9D85-4106-8576-5D9B17F2228D}" destId="{CA1048A0-A97A-E741-9EFE-99F1CE185FFC}" srcOrd="0" destOrd="0" presId="urn:microsoft.com/office/officeart/2005/8/layout/bProcess4"/>
    <dgm:cxn modelId="{A587EC0E-03DE-884C-8032-B2AD86779604}" type="presOf" srcId="{B9E7206C-78A5-4154-BB92-CC639FD6E8B3}" destId="{F5D4BAD6-C06D-8C4D-90E9-7EBD22E5537E}" srcOrd="0" destOrd="0" presId="urn:microsoft.com/office/officeart/2005/8/layout/bProcess4"/>
    <dgm:cxn modelId="{05E66314-DFA0-F042-835D-DD41F19D37BD}" type="presOf" srcId="{434096A0-31A1-4E8F-BC6C-1B6916F69539}" destId="{BB8ED4E3-BF8A-2540-8524-01EE946A3959}" srcOrd="0" destOrd="0" presId="urn:microsoft.com/office/officeart/2005/8/layout/bProcess4"/>
    <dgm:cxn modelId="{16BE291A-9E1E-4FE5-A291-29237F855163}" srcId="{7FEBB580-DA59-4433-86C6-AF009BA29154}" destId="{6A92F4B1-F377-4CB4-822F-6CE817039E51}" srcOrd="6" destOrd="0" parTransId="{38501658-A1AE-46B4-B516-C897D02DBC0C}" sibTransId="{5A148272-4809-433A-9739-997672D42381}"/>
    <dgm:cxn modelId="{95F5D330-78AA-E948-9FE0-093FAFB9733E}" type="presOf" srcId="{5A148272-4809-433A-9739-997672D42381}" destId="{973FE8DA-5AC7-D046-BA46-F4755029AE85}" srcOrd="0" destOrd="0" presId="urn:microsoft.com/office/officeart/2005/8/layout/bProcess4"/>
    <dgm:cxn modelId="{82E74531-C227-3F48-BE0D-4D495B15B828}" type="presOf" srcId="{76642703-9674-4A51-B5D6-6BD268A16D30}" destId="{F978341A-FA96-5D46-A3B2-69CFE9BED43F}" srcOrd="0" destOrd="0" presId="urn:microsoft.com/office/officeart/2005/8/layout/bProcess4"/>
    <dgm:cxn modelId="{BB19B436-8604-469D-9BCB-5369AF45D267}" srcId="{7FEBB580-DA59-4433-86C6-AF009BA29154}" destId="{8F1787E9-4976-4891-BFA4-908E6EFC8B8D}" srcOrd="4" destOrd="0" parTransId="{AA9CB34C-91F2-4090-9314-26B8C1D5FB5F}" sibTransId="{B9E7206C-78A5-4154-BB92-CC639FD6E8B3}"/>
    <dgm:cxn modelId="{9CFCCE46-03BA-2543-ACDF-5F18F950728B}" type="presOf" srcId="{E90AA94B-2F82-4CF7-B760-E88923EF0887}" destId="{52882DF2-4452-4E4F-BE39-71732CE21D49}" srcOrd="0" destOrd="0" presId="urn:microsoft.com/office/officeart/2005/8/layout/bProcess4"/>
    <dgm:cxn modelId="{F965724D-4240-4CD0-97EE-017314EE6C11}" srcId="{7FEBB580-DA59-4433-86C6-AF009BA29154}" destId="{DD99EB03-F564-443F-A330-1D2617C604A5}" srcOrd="0" destOrd="0" parTransId="{A2CBFA0E-757F-4221-ABA1-3C41E391B4E0}" sibTransId="{B8FFE6ED-9D85-4106-8576-5D9B17F2228D}"/>
    <dgm:cxn modelId="{42235555-49FB-0D43-8302-5002F9E9F6CB}" type="presOf" srcId="{6A92F4B1-F377-4CB4-822F-6CE817039E51}" destId="{F3B43576-4011-7343-859D-FDA46B82040F}" srcOrd="0" destOrd="0" presId="urn:microsoft.com/office/officeart/2005/8/layout/bProcess4"/>
    <dgm:cxn modelId="{8CDFB07A-EFDA-5446-9CC6-0683B72C6E64}" type="presOf" srcId="{5775896A-93E0-4374-B66D-232E27F6CD8C}" destId="{1BD997F0-FC03-0F45-B8FE-4A8E12F4B72D}" srcOrd="0" destOrd="0" presId="urn:microsoft.com/office/officeart/2005/8/layout/bProcess4"/>
    <dgm:cxn modelId="{14DEB87B-670A-D342-961A-2F57F2CAA6D9}" type="presOf" srcId="{D79ED344-69DE-4F1D-A53C-E4BC6623C4A2}" destId="{0A303335-2DA6-5949-A4F8-D9A77BB28563}" srcOrd="0" destOrd="0" presId="urn:microsoft.com/office/officeart/2005/8/layout/bProcess4"/>
    <dgm:cxn modelId="{C802B07C-BFF8-8447-AEA6-3C5965512CC4}" type="presOf" srcId="{2173C898-C3CF-4776-8B64-BE1553D5F601}" destId="{171B7F3F-A33E-6A44-94D7-DB170C0076DB}" srcOrd="0" destOrd="0" presId="urn:microsoft.com/office/officeart/2005/8/layout/bProcess4"/>
    <dgm:cxn modelId="{69CC3D85-0FEA-419C-8816-670ECF1C71E3}" srcId="{7FEBB580-DA59-4433-86C6-AF009BA29154}" destId="{2173C898-C3CF-4776-8B64-BE1553D5F601}" srcOrd="3" destOrd="0" parTransId="{09646CC5-E345-4D03-BA39-9F8E7E4161B7}" sibTransId="{4FDD8604-ECD2-4E22-B939-CB6181919475}"/>
    <dgm:cxn modelId="{6BEEB386-E996-4441-AF2D-7CA376EC8847}" type="presOf" srcId="{30C5C5B7-1C5E-4380-862A-3A7BA8E8859F}" destId="{29977B19-7164-1141-9BC4-3BC6D8A9885F}" srcOrd="0" destOrd="0" presId="urn:microsoft.com/office/officeart/2005/8/layout/bProcess4"/>
    <dgm:cxn modelId="{A6A26C97-C574-E141-AF40-44FE77528E79}" type="presOf" srcId="{38C9703F-DAD7-4E72-B8F2-6233650AFE4A}" destId="{DEFEBF8C-0B30-BB48-80B4-B9A38B17C5F5}" srcOrd="0" destOrd="0" presId="urn:microsoft.com/office/officeart/2005/8/layout/bProcess4"/>
    <dgm:cxn modelId="{5EB1939A-C058-4931-A26D-650A73D3E737}" srcId="{7FEBB580-DA59-4433-86C6-AF009BA29154}" destId="{E90AA94B-2F82-4CF7-B760-E88923EF0887}" srcOrd="7" destOrd="0" parTransId="{5D64FCB9-FA64-45C2-872D-2C8EE1000245}" sibTransId="{434096A0-31A1-4E8F-BC6C-1B6916F69539}"/>
    <dgm:cxn modelId="{1261FB9A-6DD2-4AD4-A09D-FEA2CCFE69D8}" srcId="{7FEBB580-DA59-4433-86C6-AF009BA29154}" destId="{0EBA65FE-3704-4A20-A678-9D7FCA9A7089}" srcOrd="8" destOrd="0" parTransId="{E62ECC30-AFBB-4A00-9745-B72DA274E459}" sibTransId="{38C9703F-DAD7-4E72-B8F2-6233650AFE4A}"/>
    <dgm:cxn modelId="{53518DA0-238B-6540-AF95-447F921D6A9B}" type="presOf" srcId="{989A1D81-B726-4126-AA7A-C84EADBD7ABF}" destId="{A97F5087-D869-9F44-A9D0-3482CBB50F21}" srcOrd="0" destOrd="0" presId="urn:microsoft.com/office/officeart/2005/8/layout/bProcess4"/>
    <dgm:cxn modelId="{6B0F6DA7-C1C4-0A4E-A1CA-BD98274AC0BC}" type="presOf" srcId="{7FF5F027-92C0-4A8A-BC33-D96882D8D683}" destId="{7B5E2943-A18F-A44D-AC9D-4DCF62278F7C}" srcOrd="0" destOrd="0" presId="urn:microsoft.com/office/officeart/2005/8/layout/bProcess4"/>
    <dgm:cxn modelId="{4283DFA8-BB69-4DE1-8298-9086C3EA4AE6}" srcId="{7FEBB580-DA59-4433-86C6-AF009BA29154}" destId="{B1AAA109-C156-4798-A419-0B662EB7F7CF}" srcOrd="2" destOrd="0" parTransId="{2FD197B5-707B-4A42-9929-5ED6612744D0}" sibTransId="{5775896A-93E0-4374-B66D-232E27F6CD8C}"/>
    <dgm:cxn modelId="{546B48AC-30DF-433F-AC0A-C6925135F602}" srcId="{7FEBB580-DA59-4433-86C6-AF009BA29154}" destId="{76642703-9674-4A51-B5D6-6BD268A16D30}" srcOrd="5" destOrd="0" parTransId="{42C46560-BF89-4053-813C-EB30D9E3F0FB}" sibTransId="{7FF5F027-92C0-4A8A-BC33-D96882D8D683}"/>
    <dgm:cxn modelId="{47D47FB8-256D-E54C-81B3-BCF77E26C183}" type="presOf" srcId="{DD99EB03-F564-443F-A330-1D2617C604A5}" destId="{963A97EF-C914-A741-86CD-16AAAF5481EA}" srcOrd="0" destOrd="0" presId="urn:microsoft.com/office/officeart/2005/8/layout/bProcess4"/>
    <dgm:cxn modelId="{3926AFB9-55A3-4990-A7A7-B8E7E574B853}" srcId="{7FEBB580-DA59-4433-86C6-AF009BA29154}" destId="{62875462-B03B-435E-B9D0-BE066D8FEBFF}" srcOrd="1" destOrd="0" parTransId="{98E1C42C-D27B-43E4-8A74-3C2F8C32F853}" sibTransId="{CEABD702-85F0-4A06-BE7A-77C71E3B80B6}"/>
    <dgm:cxn modelId="{E01636BB-91EF-EF40-AA65-1412CE124DAA}" type="presOf" srcId="{B1AAA109-C156-4798-A419-0B662EB7F7CF}" destId="{F71B808E-6649-CE46-83AF-C0AB910D56B9}" srcOrd="0" destOrd="0" presId="urn:microsoft.com/office/officeart/2005/8/layout/bProcess4"/>
    <dgm:cxn modelId="{72984BC2-B707-47F5-8195-BBA140AA36DA}" srcId="{7FEBB580-DA59-4433-86C6-AF009BA29154}" destId="{D79ED344-69DE-4F1D-A53C-E4BC6623C4A2}" srcOrd="9" destOrd="0" parTransId="{3D4FFE29-8B91-43F9-A393-AC90815F85FD}" sibTransId="{989A1D81-B726-4126-AA7A-C84EADBD7ABF}"/>
    <dgm:cxn modelId="{0FC3D5D3-DD0C-CD45-9B4A-CD4BD57A1545}" type="presOf" srcId="{4FDD8604-ECD2-4E22-B939-CB6181919475}" destId="{B90BBE86-24EF-DE4B-A656-03540C37AED6}" srcOrd="0" destOrd="0" presId="urn:microsoft.com/office/officeart/2005/8/layout/bProcess4"/>
    <dgm:cxn modelId="{ABA3A0D5-FFE5-4B40-8B71-18A98C7A7582}" type="presOf" srcId="{62875462-B03B-435E-B9D0-BE066D8FEBFF}" destId="{FE2E1BC7-5C40-9047-A78D-3BEC9FB76344}" srcOrd="0" destOrd="0" presId="urn:microsoft.com/office/officeart/2005/8/layout/bProcess4"/>
    <dgm:cxn modelId="{9A33FBD6-758F-F74D-BCD9-B66EC4E3503C}" type="presOf" srcId="{0EBA65FE-3704-4A20-A678-9D7FCA9A7089}" destId="{0CB61792-94C4-7448-82F5-8E14D4EB85AB}" srcOrd="0" destOrd="0" presId="urn:microsoft.com/office/officeart/2005/8/layout/bProcess4"/>
    <dgm:cxn modelId="{EEB4A3F5-0CF5-B94B-9B68-6CEF26273068}" type="presOf" srcId="{7FEBB580-DA59-4433-86C6-AF009BA29154}" destId="{DAD80E81-DE0B-9041-B3D7-4CE2DC015530}" srcOrd="0" destOrd="0" presId="urn:microsoft.com/office/officeart/2005/8/layout/bProcess4"/>
    <dgm:cxn modelId="{AEA056F9-4928-8F49-A735-C34A463FB23E}" type="presOf" srcId="{8F1787E9-4976-4891-BFA4-908E6EFC8B8D}" destId="{0AF1903A-850A-1F4A-9940-E5A9943DB019}" srcOrd="0" destOrd="0" presId="urn:microsoft.com/office/officeart/2005/8/layout/bProcess4"/>
    <dgm:cxn modelId="{AC20F2FB-3FB4-4225-A22A-A7E5D7A8861B}" srcId="{7FEBB580-DA59-4433-86C6-AF009BA29154}" destId="{30C5C5B7-1C5E-4380-862A-3A7BA8E8859F}" srcOrd="10" destOrd="0" parTransId="{0C690C92-C356-4159-9644-2051FB03668B}" sibTransId="{44C7BA02-81A3-4608-9DFB-3F826AD7F713}"/>
    <dgm:cxn modelId="{2FC8CF61-3893-454C-83F5-8EE3FA510852}" type="presParOf" srcId="{DAD80E81-DE0B-9041-B3D7-4CE2DC015530}" destId="{8EF24337-6F1B-134D-AC09-5503ADD731D0}" srcOrd="0" destOrd="0" presId="urn:microsoft.com/office/officeart/2005/8/layout/bProcess4"/>
    <dgm:cxn modelId="{4D1B851C-5887-3249-BE96-1C448B2814A2}" type="presParOf" srcId="{8EF24337-6F1B-134D-AC09-5503ADD731D0}" destId="{2B551C97-B1CC-004E-ABD7-7F987F645C19}" srcOrd="0" destOrd="0" presId="urn:microsoft.com/office/officeart/2005/8/layout/bProcess4"/>
    <dgm:cxn modelId="{C5BD4741-91C1-AE48-A1ED-A53263B06E38}" type="presParOf" srcId="{8EF24337-6F1B-134D-AC09-5503ADD731D0}" destId="{963A97EF-C914-A741-86CD-16AAAF5481EA}" srcOrd="1" destOrd="0" presId="urn:microsoft.com/office/officeart/2005/8/layout/bProcess4"/>
    <dgm:cxn modelId="{569E8AFF-A55D-7646-B008-E358D2583792}" type="presParOf" srcId="{DAD80E81-DE0B-9041-B3D7-4CE2DC015530}" destId="{CA1048A0-A97A-E741-9EFE-99F1CE185FFC}" srcOrd="1" destOrd="0" presId="urn:microsoft.com/office/officeart/2005/8/layout/bProcess4"/>
    <dgm:cxn modelId="{B2C36E9E-16A1-9B41-9645-7DF4D67BBC4C}" type="presParOf" srcId="{DAD80E81-DE0B-9041-B3D7-4CE2DC015530}" destId="{81D795A2-3B2E-8047-84C9-CD4FDE8C7F1E}" srcOrd="2" destOrd="0" presId="urn:microsoft.com/office/officeart/2005/8/layout/bProcess4"/>
    <dgm:cxn modelId="{79DE83D6-0991-4342-9611-2FFE7BDF2A9E}" type="presParOf" srcId="{81D795A2-3B2E-8047-84C9-CD4FDE8C7F1E}" destId="{FD30561C-B574-C349-B708-49C76842628D}" srcOrd="0" destOrd="0" presId="urn:microsoft.com/office/officeart/2005/8/layout/bProcess4"/>
    <dgm:cxn modelId="{F7407A53-61FA-F44A-AB9D-330295F1096A}" type="presParOf" srcId="{81D795A2-3B2E-8047-84C9-CD4FDE8C7F1E}" destId="{FE2E1BC7-5C40-9047-A78D-3BEC9FB76344}" srcOrd="1" destOrd="0" presId="urn:microsoft.com/office/officeart/2005/8/layout/bProcess4"/>
    <dgm:cxn modelId="{56FE088A-1839-9A44-A3E2-F91DA7F79DED}" type="presParOf" srcId="{DAD80E81-DE0B-9041-B3D7-4CE2DC015530}" destId="{505ADE9D-3696-5C48-95C1-905025E532B1}" srcOrd="3" destOrd="0" presId="urn:microsoft.com/office/officeart/2005/8/layout/bProcess4"/>
    <dgm:cxn modelId="{FFF46BD6-DA15-AE48-B0B3-59AB2BDA855C}" type="presParOf" srcId="{DAD80E81-DE0B-9041-B3D7-4CE2DC015530}" destId="{6D0D767D-9805-C64B-9474-BF8A9B512C8B}" srcOrd="4" destOrd="0" presId="urn:microsoft.com/office/officeart/2005/8/layout/bProcess4"/>
    <dgm:cxn modelId="{18BDF0AA-7B61-BC44-A75B-B63BA9180077}" type="presParOf" srcId="{6D0D767D-9805-C64B-9474-BF8A9B512C8B}" destId="{A5A652FD-8946-7243-BD52-3104BE94BAF2}" srcOrd="0" destOrd="0" presId="urn:microsoft.com/office/officeart/2005/8/layout/bProcess4"/>
    <dgm:cxn modelId="{2BDF436B-BC02-7244-AE1E-63659F28EB04}" type="presParOf" srcId="{6D0D767D-9805-C64B-9474-BF8A9B512C8B}" destId="{F71B808E-6649-CE46-83AF-C0AB910D56B9}" srcOrd="1" destOrd="0" presId="urn:microsoft.com/office/officeart/2005/8/layout/bProcess4"/>
    <dgm:cxn modelId="{AFA47BD0-29C5-D649-9141-EF2AFE6FA49D}" type="presParOf" srcId="{DAD80E81-DE0B-9041-B3D7-4CE2DC015530}" destId="{1BD997F0-FC03-0F45-B8FE-4A8E12F4B72D}" srcOrd="5" destOrd="0" presId="urn:microsoft.com/office/officeart/2005/8/layout/bProcess4"/>
    <dgm:cxn modelId="{BA904780-2D60-A642-94D9-4033B0624AC4}" type="presParOf" srcId="{DAD80E81-DE0B-9041-B3D7-4CE2DC015530}" destId="{87BEC840-4B41-EF4E-A59E-A1556D47651D}" srcOrd="6" destOrd="0" presId="urn:microsoft.com/office/officeart/2005/8/layout/bProcess4"/>
    <dgm:cxn modelId="{5BB92E45-B44A-A34D-B333-2D3B7A7AB9BC}" type="presParOf" srcId="{87BEC840-4B41-EF4E-A59E-A1556D47651D}" destId="{EB5EB8CB-3E74-9143-895D-B3D1F2CF38BD}" srcOrd="0" destOrd="0" presId="urn:microsoft.com/office/officeart/2005/8/layout/bProcess4"/>
    <dgm:cxn modelId="{B02DA7A5-4787-5045-AD6D-6B2AABA1D334}" type="presParOf" srcId="{87BEC840-4B41-EF4E-A59E-A1556D47651D}" destId="{171B7F3F-A33E-6A44-94D7-DB170C0076DB}" srcOrd="1" destOrd="0" presId="urn:microsoft.com/office/officeart/2005/8/layout/bProcess4"/>
    <dgm:cxn modelId="{BBD3E3F6-CAFA-8F48-98F2-194E4A7C8594}" type="presParOf" srcId="{DAD80E81-DE0B-9041-B3D7-4CE2DC015530}" destId="{B90BBE86-24EF-DE4B-A656-03540C37AED6}" srcOrd="7" destOrd="0" presId="urn:microsoft.com/office/officeart/2005/8/layout/bProcess4"/>
    <dgm:cxn modelId="{367A6009-A9F4-DF40-B104-F3A8FD0D7D8B}" type="presParOf" srcId="{DAD80E81-DE0B-9041-B3D7-4CE2DC015530}" destId="{761D1144-08AA-D348-A60A-E06DE4560906}" srcOrd="8" destOrd="0" presId="urn:microsoft.com/office/officeart/2005/8/layout/bProcess4"/>
    <dgm:cxn modelId="{903E5101-3C1B-3A40-A46F-FE7D5AEFA628}" type="presParOf" srcId="{761D1144-08AA-D348-A60A-E06DE4560906}" destId="{D707E3DA-8981-784A-A1BF-4EA00FA2B4E5}" srcOrd="0" destOrd="0" presId="urn:microsoft.com/office/officeart/2005/8/layout/bProcess4"/>
    <dgm:cxn modelId="{A9BB52A1-CD92-2A4D-8B47-266C63E797E7}" type="presParOf" srcId="{761D1144-08AA-D348-A60A-E06DE4560906}" destId="{0AF1903A-850A-1F4A-9940-E5A9943DB019}" srcOrd="1" destOrd="0" presId="urn:microsoft.com/office/officeart/2005/8/layout/bProcess4"/>
    <dgm:cxn modelId="{A909EEC7-CFF5-F54F-9A4B-E8C74BF124DF}" type="presParOf" srcId="{DAD80E81-DE0B-9041-B3D7-4CE2DC015530}" destId="{F5D4BAD6-C06D-8C4D-90E9-7EBD22E5537E}" srcOrd="9" destOrd="0" presId="urn:microsoft.com/office/officeart/2005/8/layout/bProcess4"/>
    <dgm:cxn modelId="{96F0B0D8-B79E-DD49-8CCC-B7FA9F1B12AB}" type="presParOf" srcId="{DAD80E81-DE0B-9041-B3D7-4CE2DC015530}" destId="{A26055AD-6D2C-DB46-B960-2EB032822B9E}" srcOrd="10" destOrd="0" presId="urn:microsoft.com/office/officeart/2005/8/layout/bProcess4"/>
    <dgm:cxn modelId="{DC6D753B-2DFB-8045-B100-C64EBBB74C42}" type="presParOf" srcId="{A26055AD-6D2C-DB46-B960-2EB032822B9E}" destId="{8F043808-8039-7749-A85B-9FAAF1DF5913}" srcOrd="0" destOrd="0" presId="urn:microsoft.com/office/officeart/2005/8/layout/bProcess4"/>
    <dgm:cxn modelId="{A813B00C-DE25-7949-AD31-AA898CBF3CD8}" type="presParOf" srcId="{A26055AD-6D2C-DB46-B960-2EB032822B9E}" destId="{F978341A-FA96-5D46-A3B2-69CFE9BED43F}" srcOrd="1" destOrd="0" presId="urn:microsoft.com/office/officeart/2005/8/layout/bProcess4"/>
    <dgm:cxn modelId="{0FDF730D-39B6-9A4F-90D7-49008E25DC5F}" type="presParOf" srcId="{DAD80E81-DE0B-9041-B3D7-4CE2DC015530}" destId="{7B5E2943-A18F-A44D-AC9D-4DCF62278F7C}" srcOrd="11" destOrd="0" presId="urn:microsoft.com/office/officeart/2005/8/layout/bProcess4"/>
    <dgm:cxn modelId="{C5A3BD97-E375-CA47-9EFE-24A0FA8C24EC}" type="presParOf" srcId="{DAD80E81-DE0B-9041-B3D7-4CE2DC015530}" destId="{15E526E4-4828-F64F-8741-E0A47828161C}" srcOrd="12" destOrd="0" presId="urn:microsoft.com/office/officeart/2005/8/layout/bProcess4"/>
    <dgm:cxn modelId="{2630659A-8D6D-9B4B-9D54-256CC143CF19}" type="presParOf" srcId="{15E526E4-4828-F64F-8741-E0A47828161C}" destId="{20B13A9E-DFE3-2043-A0F5-F44634AC2B0F}" srcOrd="0" destOrd="0" presId="urn:microsoft.com/office/officeart/2005/8/layout/bProcess4"/>
    <dgm:cxn modelId="{DE76C1A1-0E84-5C46-9630-DBE3FEABB385}" type="presParOf" srcId="{15E526E4-4828-F64F-8741-E0A47828161C}" destId="{F3B43576-4011-7343-859D-FDA46B82040F}" srcOrd="1" destOrd="0" presId="urn:microsoft.com/office/officeart/2005/8/layout/bProcess4"/>
    <dgm:cxn modelId="{5410DFAD-1030-704A-8F93-008192E97E7C}" type="presParOf" srcId="{DAD80E81-DE0B-9041-B3D7-4CE2DC015530}" destId="{973FE8DA-5AC7-D046-BA46-F4755029AE85}" srcOrd="13" destOrd="0" presId="urn:microsoft.com/office/officeart/2005/8/layout/bProcess4"/>
    <dgm:cxn modelId="{B8CB79AE-31EC-974C-B433-7C3D8CD0A4CE}" type="presParOf" srcId="{DAD80E81-DE0B-9041-B3D7-4CE2DC015530}" destId="{758A31B3-13C3-8446-9B1E-36ECE09D83E2}" srcOrd="14" destOrd="0" presId="urn:microsoft.com/office/officeart/2005/8/layout/bProcess4"/>
    <dgm:cxn modelId="{268CFB15-98E1-7C4F-A5EC-98CA9AA9CCBA}" type="presParOf" srcId="{758A31B3-13C3-8446-9B1E-36ECE09D83E2}" destId="{061ED7C0-7550-524B-8122-FD46514752E6}" srcOrd="0" destOrd="0" presId="urn:microsoft.com/office/officeart/2005/8/layout/bProcess4"/>
    <dgm:cxn modelId="{8FC4B2B1-6190-8445-825B-5A9A0E57722F}" type="presParOf" srcId="{758A31B3-13C3-8446-9B1E-36ECE09D83E2}" destId="{52882DF2-4452-4E4F-BE39-71732CE21D49}" srcOrd="1" destOrd="0" presId="urn:microsoft.com/office/officeart/2005/8/layout/bProcess4"/>
    <dgm:cxn modelId="{963ECD18-D113-7949-97FB-3FEBCCB7F80F}" type="presParOf" srcId="{DAD80E81-DE0B-9041-B3D7-4CE2DC015530}" destId="{BB8ED4E3-BF8A-2540-8524-01EE946A3959}" srcOrd="15" destOrd="0" presId="urn:microsoft.com/office/officeart/2005/8/layout/bProcess4"/>
    <dgm:cxn modelId="{4213F2AE-39E0-684B-BE11-CD23656AA561}" type="presParOf" srcId="{DAD80E81-DE0B-9041-B3D7-4CE2DC015530}" destId="{4A980E28-E09E-8F48-9B8A-E7BEF0265CAD}" srcOrd="16" destOrd="0" presId="urn:microsoft.com/office/officeart/2005/8/layout/bProcess4"/>
    <dgm:cxn modelId="{4D3F110B-BCAB-594C-BEA3-21F8DC493B9D}" type="presParOf" srcId="{4A980E28-E09E-8F48-9B8A-E7BEF0265CAD}" destId="{51B663D4-F876-2241-8F2F-9230015A3E72}" srcOrd="0" destOrd="0" presId="urn:microsoft.com/office/officeart/2005/8/layout/bProcess4"/>
    <dgm:cxn modelId="{C7F11712-34D4-8B45-AD74-D6970BA10B79}" type="presParOf" srcId="{4A980E28-E09E-8F48-9B8A-E7BEF0265CAD}" destId="{0CB61792-94C4-7448-82F5-8E14D4EB85AB}" srcOrd="1" destOrd="0" presId="urn:microsoft.com/office/officeart/2005/8/layout/bProcess4"/>
    <dgm:cxn modelId="{0BA0C0F5-9A2A-1946-B2FB-23E9C7AC24E9}" type="presParOf" srcId="{DAD80E81-DE0B-9041-B3D7-4CE2DC015530}" destId="{DEFEBF8C-0B30-BB48-80B4-B9A38B17C5F5}" srcOrd="17" destOrd="0" presId="urn:microsoft.com/office/officeart/2005/8/layout/bProcess4"/>
    <dgm:cxn modelId="{E74AE894-5A44-4C4E-887E-CBB4B5AE195F}" type="presParOf" srcId="{DAD80E81-DE0B-9041-B3D7-4CE2DC015530}" destId="{4E2FF7D7-D86B-5B41-9F0A-10A357F75547}" srcOrd="18" destOrd="0" presId="urn:microsoft.com/office/officeart/2005/8/layout/bProcess4"/>
    <dgm:cxn modelId="{75C07C18-FDE8-7548-AA48-DAEBAA33C20A}" type="presParOf" srcId="{4E2FF7D7-D86B-5B41-9F0A-10A357F75547}" destId="{8AB2F33A-4090-6F49-B026-B219A317807B}" srcOrd="0" destOrd="0" presId="urn:microsoft.com/office/officeart/2005/8/layout/bProcess4"/>
    <dgm:cxn modelId="{8E4EE5A9-2ACE-8047-A7B2-37A94A56424F}" type="presParOf" srcId="{4E2FF7D7-D86B-5B41-9F0A-10A357F75547}" destId="{0A303335-2DA6-5949-A4F8-D9A77BB28563}" srcOrd="1" destOrd="0" presId="urn:microsoft.com/office/officeart/2005/8/layout/bProcess4"/>
    <dgm:cxn modelId="{5A776AD1-4B5E-954C-A354-93A78FEFB259}" type="presParOf" srcId="{DAD80E81-DE0B-9041-B3D7-4CE2DC015530}" destId="{A97F5087-D869-9F44-A9D0-3482CBB50F21}" srcOrd="19" destOrd="0" presId="urn:microsoft.com/office/officeart/2005/8/layout/bProcess4"/>
    <dgm:cxn modelId="{93782867-F1EE-C647-8751-A94363CC298A}" type="presParOf" srcId="{DAD80E81-DE0B-9041-B3D7-4CE2DC015530}" destId="{5FF1EB4E-FF78-3B40-8C69-A2647299AEAA}" srcOrd="20" destOrd="0" presId="urn:microsoft.com/office/officeart/2005/8/layout/bProcess4"/>
    <dgm:cxn modelId="{818DEE69-44BD-7148-878D-F40669C8A57F}" type="presParOf" srcId="{5FF1EB4E-FF78-3B40-8C69-A2647299AEAA}" destId="{2576D9C9-BB32-7B47-A8C8-CA3C2AB6E1CA}" srcOrd="0" destOrd="0" presId="urn:microsoft.com/office/officeart/2005/8/layout/bProcess4"/>
    <dgm:cxn modelId="{000455F9-8DC4-094A-A66A-90C91226F862}" type="presParOf" srcId="{5FF1EB4E-FF78-3B40-8C69-A2647299AEAA}" destId="{29977B19-7164-1141-9BC4-3BC6D8A9885F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7A3A16-E4E2-45A8-9F12-4746D259AC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FECB3A-A60E-4890-ABB0-26FE8B6F6699}">
      <dgm:prSet/>
      <dgm:spPr/>
      <dgm:t>
        <a:bodyPr/>
        <a:lstStyle/>
        <a:p>
          <a:r>
            <a:rPr lang="en-US"/>
            <a:t>Basketball-Reference: stats</a:t>
          </a:r>
        </a:p>
      </dgm:t>
    </dgm:pt>
    <dgm:pt modelId="{7AC9AC8F-F9CD-4130-8BBF-4ECFD81AE31A}" type="parTrans" cxnId="{F37D9194-EDCC-4379-9B5B-3C50AB89C0BD}">
      <dgm:prSet/>
      <dgm:spPr/>
      <dgm:t>
        <a:bodyPr/>
        <a:lstStyle/>
        <a:p>
          <a:endParaRPr lang="en-US"/>
        </a:p>
      </dgm:t>
    </dgm:pt>
    <dgm:pt modelId="{A36BC245-B81D-48E0-ACCA-2E4B1CE4C2C5}" type="sibTrans" cxnId="{F37D9194-EDCC-4379-9B5B-3C50AB89C0BD}">
      <dgm:prSet/>
      <dgm:spPr/>
      <dgm:t>
        <a:bodyPr/>
        <a:lstStyle/>
        <a:p>
          <a:endParaRPr lang="en-US"/>
        </a:p>
      </dgm:t>
    </dgm:pt>
    <dgm:pt modelId="{474C7556-CF7C-45A7-8618-8D85DE35CEB0}">
      <dgm:prSet/>
      <dgm:spPr/>
      <dgm:t>
        <a:bodyPr/>
        <a:lstStyle/>
        <a:p>
          <a:r>
            <a:rPr lang="en-US"/>
            <a:t>HoopsHype &amp; Spotrac: salaries</a:t>
          </a:r>
        </a:p>
      </dgm:t>
    </dgm:pt>
    <dgm:pt modelId="{E240A8C9-7F17-4CA6-AB8F-430B8064414D}" type="parTrans" cxnId="{B559A6C3-3EF4-40AF-9D62-056BE3BC0EB9}">
      <dgm:prSet/>
      <dgm:spPr/>
      <dgm:t>
        <a:bodyPr/>
        <a:lstStyle/>
        <a:p>
          <a:endParaRPr lang="en-US"/>
        </a:p>
      </dgm:t>
    </dgm:pt>
    <dgm:pt modelId="{1706F454-A11A-4D56-AA68-DF543629FB82}" type="sibTrans" cxnId="{B559A6C3-3EF4-40AF-9D62-056BE3BC0EB9}">
      <dgm:prSet/>
      <dgm:spPr/>
      <dgm:t>
        <a:bodyPr/>
        <a:lstStyle/>
        <a:p>
          <a:endParaRPr lang="en-US"/>
        </a:p>
      </dgm:t>
    </dgm:pt>
    <dgm:pt modelId="{8F7AA46F-B77D-4BFD-9848-B966BD873366}" type="pres">
      <dgm:prSet presAssocID="{F67A3A16-E4E2-45A8-9F12-4746D259AC5B}" presName="root" presStyleCnt="0">
        <dgm:presLayoutVars>
          <dgm:dir/>
          <dgm:resizeHandles val="exact"/>
        </dgm:presLayoutVars>
      </dgm:prSet>
      <dgm:spPr/>
    </dgm:pt>
    <dgm:pt modelId="{2065FEB5-2BF0-4552-AF63-4D749EA17D87}" type="pres">
      <dgm:prSet presAssocID="{B3FECB3A-A60E-4890-ABB0-26FE8B6F6699}" presName="compNode" presStyleCnt="0"/>
      <dgm:spPr/>
    </dgm:pt>
    <dgm:pt modelId="{96A9AFEF-7551-422F-86F7-F5B63BEA944D}" type="pres">
      <dgm:prSet presAssocID="{B3FECB3A-A60E-4890-ABB0-26FE8B6F6699}" presName="bgRect" presStyleLbl="bgShp" presStyleIdx="0" presStyleCnt="2"/>
      <dgm:spPr/>
    </dgm:pt>
    <dgm:pt modelId="{CFE531BB-8450-4576-820E-0CDB89E16E58}" type="pres">
      <dgm:prSet presAssocID="{B3FECB3A-A60E-4890-ABB0-26FE8B6F66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452BF84A-ECEE-46B4-9FD2-7C47397977D5}" type="pres">
      <dgm:prSet presAssocID="{B3FECB3A-A60E-4890-ABB0-26FE8B6F6699}" presName="spaceRect" presStyleCnt="0"/>
      <dgm:spPr/>
    </dgm:pt>
    <dgm:pt modelId="{BC518127-AF33-4959-BD2B-197290E1816D}" type="pres">
      <dgm:prSet presAssocID="{B3FECB3A-A60E-4890-ABB0-26FE8B6F6699}" presName="parTx" presStyleLbl="revTx" presStyleIdx="0" presStyleCnt="2">
        <dgm:presLayoutVars>
          <dgm:chMax val="0"/>
          <dgm:chPref val="0"/>
        </dgm:presLayoutVars>
      </dgm:prSet>
      <dgm:spPr/>
    </dgm:pt>
    <dgm:pt modelId="{728E496C-AF06-42C6-AA56-E1954796F454}" type="pres">
      <dgm:prSet presAssocID="{A36BC245-B81D-48E0-ACCA-2E4B1CE4C2C5}" presName="sibTrans" presStyleCnt="0"/>
      <dgm:spPr/>
    </dgm:pt>
    <dgm:pt modelId="{4A4CF626-49CA-4377-A51F-0E52328B3FDE}" type="pres">
      <dgm:prSet presAssocID="{474C7556-CF7C-45A7-8618-8D85DE35CEB0}" presName="compNode" presStyleCnt="0"/>
      <dgm:spPr/>
    </dgm:pt>
    <dgm:pt modelId="{D0E5C450-D5B6-4250-A665-E87E4E45049A}" type="pres">
      <dgm:prSet presAssocID="{474C7556-CF7C-45A7-8618-8D85DE35CEB0}" presName="bgRect" presStyleLbl="bgShp" presStyleIdx="1" presStyleCnt="2"/>
      <dgm:spPr/>
    </dgm:pt>
    <dgm:pt modelId="{EEC92458-CBD3-4916-B147-D72FF235B398}" type="pres">
      <dgm:prSet presAssocID="{474C7556-CF7C-45A7-8618-8D85DE35CE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D367545-DDEE-45B6-8A28-4F9530B8687B}" type="pres">
      <dgm:prSet presAssocID="{474C7556-CF7C-45A7-8618-8D85DE35CEB0}" presName="spaceRect" presStyleCnt="0"/>
      <dgm:spPr/>
    </dgm:pt>
    <dgm:pt modelId="{0335F8B5-D23E-4969-9357-1EA570EFC86D}" type="pres">
      <dgm:prSet presAssocID="{474C7556-CF7C-45A7-8618-8D85DE35CEB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11DD18A-32C6-4C53-B235-728C0C50A120}" type="presOf" srcId="{B3FECB3A-A60E-4890-ABB0-26FE8B6F6699}" destId="{BC518127-AF33-4959-BD2B-197290E1816D}" srcOrd="0" destOrd="0" presId="urn:microsoft.com/office/officeart/2018/2/layout/IconVerticalSolidList"/>
    <dgm:cxn modelId="{F37D9194-EDCC-4379-9B5B-3C50AB89C0BD}" srcId="{F67A3A16-E4E2-45A8-9F12-4746D259AC5B}" destId="{B3FECB3A-A60E-4890-ABB0-26FE8B6F6699}" srcOrd="0" destOrd="0" parTransId="{7AC9AC8F-F9CD-4130-8BBF-4ECFD81AE31A}" sibTransId="{A36BC245-B81D-48E0-ACCA-2E4B1CE4C2C5}"/>
    <dgm:cxn modelId="{5E23FDAA-2418-40B7-8924-E475E33ED3DC}" type="presOf" srcId="{474C7556-CF7C-45A7-8618-8D85DE35CEB0}" destId="{0335F8B5-D23E-4969-9357-1EA570EFC86D}" srcOrd="0" destOrd="0" presId="urn:microsoft.com/office/officeart/2018/2/layout/IconVerticalSolidList"/>
    <dgm:cxn modelId="{3D27ABC0-DA2F-4385-9F4B-9B3F42BB62C7}" type="presOf" srcId="{F67A3A16-E4E2-45A8-9F12-4746D259AC5B}" destId="{8F7AA46F-B77D-4BFD-9848-B966BD873366}" srcOrd="0" destOrd="0" presId="urn:microsoft.com/office/officeart/2018/2/layout/IconVerticalSolidList"/>
    <dgm:cxn modelId="{B559A6C3-3EF4-40AF-9D62-056BE3BC0EB9}" srcId="{F67A3A16-E4E2-45A8-9F12-4746D259AC5B}" destId="{474C7556-CF7C-45A7-8618-8D85DE35CEB0}" srcOrd="1" destOrd="0" parTransId="{E240A8C9-7F17-4CA6-AB8F-430B8064414D}" sibTransId="{1706F454-A11A-4D56-AA68-DF543629FB82}"/>
    <dgm:cxn modelId="{FD9EA98C-5289-47E6-BE7C-B5B2F7157907}" type="presParOf" srcId="{8F7AA46F-B77D-4BFD-9848-B966BD873366}" destId="{2065FEB5-2BF0-4552-AF63-4D749EA17D87}" srcOrd="0" destOrd="0" presId="urn:microsoft.com/office/officeart/2018/2/layout/IconVerticalSolidList"/>
    <dgm:cxn modelId="{2E4818AB-3F94-4E8B-BD4E-B1E6B26DA0A5}" type="presParOf" srcId="{2065FEB5-2BF0-4552-AF63-4D749EA17D87}" destId="{96A9AFEF-7551-422F-86F7-F5B63BEA944D}" srcOrd="0" destOrd="0" presId="urn:microsoft.com/office/officeart/2018/2/layout/IconVerticalSolidList"/>
    <dgm:cxn modelId="{24B45976-C6DE-46D5-8D8F-FEFFA1915E4F}" type="presParOf" srcId="{2065FEB5-2BF0-4552-AF63-4D749EA17D87}" destId="{CFE531BB-8450-4576-820E-0CDB89E16E58}" srcOrd="1" destOrd="0" presId="urn:microsoft.com/office/officeart/2018/2/layout/IconVerticalSolidList"/>
    <dgm:cxn modelId="{DAEBE630-3A0E-44BC-8814-D8B28176B28B}" type="presParOf" srcId="{2065FEB5-2BF0-4552-AF63-4D749EA17D87}" destId="{452BF84A-ECEE-46B4-9FD2-7C47397977D5}" srcOrd="2" destOrd="0" presId="urn:microsoft.com/office/officeart/2018/2/layout/IconVerticalSolidList"/>
    <dgm:cxn modelId="{38A6D78A-43B5-4099-A725-B04878115F00}" type="presParOf" srcId="{2065FEB5-2BF0-4552-AF63-4D749EA17D87}" destId="{BC518127-AF33-4959-BD2B-197290E1816D}" srcOrd="3" destOrd="0" presId="urn:microsoft.com/office/officeart/2018/2/layout/IconVerticalSolidList"/>
    <dgm:cxn modelId="{B2F647B1-0760-4AE2-8955-A817BACD1198}" type="presParOf" srcId="{8F7AA46F-B77D-4BFD-9848-B966BD873366}" destId="{728E496C-AF06-42C6-AA56-E1954796F454}" srcOrd="1" destOrd="0" presId="urn:microsoft.com/office/officeart/2018/2/layout/IconVerticalSolidList"/>
    <dgm:cxn modelId="{01D52521-6FA8-4F64-A7AB-06EB546DBB91}" type="presParOf" srcId="{8F7AA46F-B77D-4BFD-9848-B966BD873366}" destId="{4A4CF626-49CA-4377-A51F-0E52328B3FDE}" srcOrd="2" destOrd="0" presId="urn:microsoft.com/office/officeart/2018/2/layout/IconVerticalSolidList"/>
    <dgm:cxn modelId="{FCFC3798-7A09-4F57-A5EE-3B050265FF6F}" type="presParOf" srcId="{4A4CF626-49CA-4377-A51F-0E52328B3FDE}" destId="{D0E5C450-D5B6-4250-A665-E87E4E45049A}" srcOrd="0" destOrd="0" presId="urn:microsoft.com/office/officeart/2018/2/layout/IconVerticalSolidList"/>
    <dgm:cxn modelId="{4E9D4EE9-D2D4-4337-844F-E5ADF58E835E}" type="presParOf" srcId="{4A4CF626-49CA-4377-A51F-0E52328B3FDE}" destId="{EEC92458-CBD3-4916-B147-D72FF235B398}" srcOrd="1" destOrd="0" presId="urn:microsoft.com/office/officeart/2018/2/layout/IconVerticalSolidList"/>
    <dgm:cxn modelId="{5E98DD1B-036A-4194-8C1B-F1332D1B8253}" type="presParOf" srcId="{4A4CF626-49CA-4377-A51F-0E52328B3FDE}" destId="{ED367545-DDEE-45B6-8A28-4F9530B8687B}" srcOrd="2" destOrd="0" presId="urn:microsoft.com/office/officeart/2018/2/layout/IconVerticalSolidList"/>
    <dgm:cxn modelId="{DE748E0A-489D-4108-BFCF-F4AB16F1E62C}" type="presParOf" srcId="{4A4CF626-49CA-4377-A51F-0E52328B3FDE}" destId="{0335F8B5-D23E-4969-9357-1EA570EFC8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41B20A-F16E-417E-AD3B-CCCD22D8C1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8D0680-8F1E-4AE5-8F48-0D2CB3DE9075}">
      <dgm:prSet/>
      <dgm:spPr/>
      <dgm:t>
        <a:bodyPr/>
        <a:lstStyle/>
        <a:p>
          <a:r>
            <a:rPr lang="en-US"/>
            <a:t>Merged on Player name</a:t>
          </a:r>
        </a:p>
      </dgm:t>
    </dgm:pt>
    <dgm:pt modelId="{070F0EC7-0125-4797-807A-0CB78598CEB8}" type="parTrans" cxnId="{59C12248-C402-4167-A11D-97BC857A5813}">
      <dgm:prSet/>
      <dgm:spPr/>
      <dgm:t>
        <a:bodyPr/>
        <a:lstStyle/>
        <a:p>
          <a:endParaRPr lang="en-US"/>
        </a:p>
      </dgm:t>
    </dgm:pt>
    <dgm:pt modelId="{2D2876EF-124A-42A1-933A-A31E57A92BE6}" type="sibTrans" cxnId="{59C12248-C402-4167-A11D-97BC857A5813}">
      <dgm:prSet/>
      <dgm:spPr/>
      <dgm:t>
        <a:bodyPr/>
        <a:lstStyle/>
        <a:p>
          <a:endParaRPr lang="en-US"/>
        </a:p>
      </dgm:t>
    </dgm:pt>
    <dgm:pt modelId="{2387D5F6-4541-479A-BECB-12E103C1A447}">
      <dgm:prSet/>
      <dgm:spPr/>
      <dgm:t>
        <a:bodyPr/>
        <a:lstStyle/>
        <a:p>
          <a:r>
            <a:rPr lang="en-US"/>
            <a:t>Cleaned currency, formatted Salary</a:t>
          </a:r>
        </a:p>
      </dgm:t>
    </dgm:pt>
    <dgm:pt modelId="{A47D9BCC-EBDB-400D-BB13-A8A9F4DAC50F}" type="parTrans" cxnId="{BDA7D780-53BD-42FC-BFF7-F01B252E89E5}">
      <dgm:prSet/>
      <dgm:spPr/>
      <dgm:t>
        <a:bodyPr/>
        <a:lstStyle/>
        <a:p>
          <a:endParaRPr lang="en-US"/>
        </a:p>
      </dgm:t>
    </dgm:pt>
    <dgm:pt modelId="{C27534AF-D855-4E91-81A2-55EDC11FA0BD}" type="sibTrans" cxnId="{BDA7D780-53BD-42FC-BFF7-F01B252E89E5}">
      <dgm:prSet/>
      <dgm:spPr/>
      <dgm:t>
        <a:bodyPr/>
        <a:lstStyle/>
        <a:p>
          <a:endParaRPr lang="en-US"/>
        </a:p>
      </dgm:t>
    </dgm:pt>
    <dgm:pt modelId="{99F291BC-ADEF-43F6-BC84-8564DF3DB55B}">
      <dgm:prSet/>
      <dgm:spPr/>
      <dgm:t>
        <a:bodyPr/>
        <a:lstStyle/>
        <a:p>
          <a:r>
            <a:rPr lang="en-US"/>
            <a:t>Dropped duplicates/unneeded cols</a:t>
          </a:r>
        </a:p>
      </dgm:t>
    </dgm:pt>
    <dgm:pt modelId="{5D15A32B-A4D0-420B-B981-B8558AB431B3}" type="parTrans" cxnId="{D07D0C0F-2480-41BA-AD7E-351333A72502}">
      <dgm:prSet/>
      <dgm:spPr/>
      <dgm:t>
        <a:bodyPr/>
        <a:lstStyle/>
        <a:p>
          <a:endParaRPr lang="en-US"/>
        </a:p>
      </dgm:t>
    </dgm:pt>
    <dgm:pt modelId="{E9AA89C8-5E64-478C-AC32-33E6A9D6B5C1}" type="sibTrans" cxnId="{D07D0C0F-2480-41BA-AD7E-351333A72502}">
      <dgm:prSet/>
      <dgm:spPr/>
      <dgm:t>
        <a:bodyPr/>
        <a:lstStyle/>
        <a:p>
          <a:endParaRPr lang="en-US"/>
        </a:p>
      </dgm:t>
    </dgm:pt>
    <dgm:pt modelId="{EB2F95DC-2D67-4FC1-997C-1AD21DD76392}" type="pres">
      <dgm:prSet presAssocID="{F541B20A-F16E-417E-AD3B-CCCD22D8C193}" presName="root" presStyleCnt="0">
        <dgm:presLayoutVars>
          <dgm:dir/>
          <dgm:resizeHandles val="exact"/>
        </dgm:presLayoutVars>
      </dgm:prSet>
      <dgm:spPr/>
    </dgm:pt>
    <dgm:pt modelId="{F01853EE-72AF-4A2B-A56A-FFFF25877C72}" type="pres">
      <dgm:prSet presAssocID="{F88D0680-8F1E-4AE5-8F48-0D2CB3DE9075}" presName="compNode" presStyleCnt="0"/>
      <dgm:spPr/>
    </dgm:pt>
    <dgm:pt modelId="{FFBA7477-11F2-4A5D-B489-92AE8270C57D}" type="pres">
      <dgm:prSet presAssocID="{F88D0680-8F1E-4AE5-8F48-0D2CB3DE9075}" presName="bgRect" presStyleLbl="bgShp" presStyleIdx="0" presStyleCnt="3"/>
      <dgm:spPr/>
    </dgm:pt>
    <dgm:pt modelId="{57171FC1-DDE0-4753-B4B7-25B49BDE602F}" type="pres">
      <dgm:prSet presAssocID="{F88D0680-8F1E-4AE5-8F48-0D2CB3DE90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25BCF4F3-3438-4D49-B249-4D4BEFCC75A1}" type="pres">
      <dgm:prSet presAssocID="{F88D0680-8F1E-4AE5-8F48-0D2CB3DE9075}" presName="spaceRect" presStyleCnt="0"/>
      <dgm:spPr/>
    </dgm:pt>
    <dgm:pt modelId="{767C0C4F-D114-46AE-AA15-72FEF34B51DA}" type="pres">
      <dgm:prSet presAssocID="{F88D0680-8F1E-4AE5-8F48-0D2CB3DE9075}" presName="parTx" presStyleLbl="revTx" presStyleIdx="0" presStyleCnt="3">
        <dgm:presLayoutVars>
          <dgm:chMax val="0"/>
          <dgm:chPref val="0"/>
        </dgm:presLayoutVars>
      </dgm:prSet>
      <dgm:spPr/>
    </dgm:pt>
    <dgm:pt modelId="{AFCB501A-0775-403A-A2DF-591F645ED2E9}" type="pres">
      <dgm:prSet presAssocID="{2D2876EF-124A-42A1-933A-A31E57A92BE6}" presName="sibTrans" presStyleCnt="0"/>
      <dgm:spPr/>
    </dgm:pt>
    <dgm:pt modelId="{6EC8508D-90C5-4FBA-A286-F40648F69908}" type="pres">
      <dgm:prSet presAssocID="{2387D5F6-4541-479A-BECB-12E103C1A447}" presName="compNode" presStyleCnt="0"/>
      <dgm:spPr/>
    </dgm:pt>
    <dgm:pt modelId="{3E0837D8-CE88-4C26-9D72-B2266EE20183}" type="pres">
      <dgm:prSet presAssocID="{2387D5F6-4541-479A-BECB-12E103C1A447}" presName="bgRect" presStyleLbl="bgShp" presStyleIdx="1" presStyleCnt="3"/>
      <dgm:spPr/>
    </dgm:pt>
    <dgm:pt modelId="{6A05C178-C7B1-49B1-9621-91D4CFD2AAC8}" type="pres">
      <dgm:prSet presAssocID="{2387D5F6-4541-479A-BECB-12E103C1A4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1031A54-8CF6-427E-97BB-06674BAF9152}" type="pres">
      <dgm:prSet presAssocID="{2387D5F6-4541-479A-BECB-12E103C1A447}" presName="spaceRect" presStyleCnt="0"/>
      <dgm:spPr/>
    </dgm:pt>
    <dgm:pt modelId="{D89C2453-02BB-4DE7-ACF6-4BAFA36BA661}" type="pres">
      <dgm:prSet presAssocID="{2387D5F6-4541-479A-BECB-12E103C1A447}" presName="parTx" presStyleLbl="revTx" presStyleIdx="1" presStyleCnt="3">
        <dgm:presLayoutVars>
          <dgm:chMax val="0"/>
          <dgm:chPref val="0"/>
        </dgm:presLayoutVars>
      </dgm:prSet>
      <dgm:spPr/>
    </dgm:pt>
    <dgm:pt modelId="{B64204B9-4BAE-4D89-83F7-9A1CCF9FA5DD}" type="pres">
      <dgm:prSet presAssocID="{C27534AF-D855-4E91-81A2-55EDC11FA0BD}" presName="sibTrans" presStyleCnt="0"/>
      <dgm:spPr/>
    </dgm:pt>
    <dgm:pt modelId="{92E4E034-F3E9-4D56-B763-8A21BC2E5EB9}" type="pres">
      <dgm:prSet presAssocID="{99F291BC-ADEF-43F6-BC84-8564DF3DB55B}" presName="compNode" presStyleCnt="0"/>
      <dgm:spPr/>
    </dgm:pt>
    <dgm:pt modelId="{78364BAF-7578-4DD9-AC95-04362810FB0B}" type="pres">
      <dgm:prSet presAssocID="{99F291BC-ADEF-43F6-BC84-8564DF3DB55B}" presName="bgRect" presStyleLbl="bgShp" presStyleIdx="2" presStyleCnt="3"/>
      <dgm:spPr/>
    </dgm:pt>
    <dgm:pt modelId="{7BB2ED11-D12A-4C46-9652-EC021370D55D}" type="pres">
      <dgm:prSet presAssocID="{99F291BC-ADEF-43F6-BC84-8564DF3DB5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E32F806C-AD41-484D-B9BA-C914028C191A}" type="pres">
      <dgm:prSet presAssocID="{99F291BC-ADEF-43F6-BC84-8564DF3DB55B}" presName="spaceRect" presStyleCnt="0"/>
      <dgm:spPr/>
    </dgm:pt>
    <dgm:pt modelId="{D37B185C-8544-4D19-A421-6B4ACFDEC5E7}" type="pres">
      <dgm:prSet presAssocID="{99F291BC-ADEF-43F6-BC84-8564DF3DB55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7D0C0F-2480-41BA-AD7E-351333A72502}" srcId="{F541B20A-F16E-417E-AD3B-CCCD22D8C193}" destId="{99F291BC-ADEF-43F6-BC84-8564DF3DB55B}" srcOrd="2" destOrd="0" parTransId="{5D15A32B-A4D0-420B-B981-B8558AB431B3}" sibTransId="{E9AA89C8-5E64-478C-AC32-33E6A9D6B5C1}"/>
    <dgm:cxn modelId="{59C12248-C402-4167-A11D-97BC857A5813}" srcId="{F541B20A-F16E-417E-AD3B-CCCD22D8C193}" destId="{F88D0680-8F1E-4AE5-8F48-0D2CB3DE9075}" srcOrd="0" destOrd="0" parTransId="{070F0EC7-0125-4797-807A-0CB78598CEB8}" sibTransId="{2D2876EF-124A-42A1-933A-A31E57A92BE6}"/>
    <dgm:cxn modelId="{023D4D6A-EDB1-42CB-B900-FEEFC7CB7407}" type="presOf" srcId="{99F291BC-ADEF-43F6-BC84-8564DF3DB55B}" destId="{D37B185C-8544-4D19-A421-6B4ACFDEC5E7}" srcOrd="0" destOrd="0" presId="urn:microsoft.com/office/officeart/2018/2/layout/IconVerticalSolidList"/>
    <dgm:cxn modelId="{03E3E576-D5DC-423A-AD01-DBAF352E7DD6}" type="presOf" srcId="{2387D5F6-4541-479A-BECB-12E103C1A447}" destId="{D89C2453-02BB-4DE7-ACF6-4BAFA36BA661}" srcOrd="0" destOrd="0" presId="urn:microsoft.com/office/officeart/2018/2/layout/IconVerticalSolidList"/>
    <dgm:cxn modelId="{BDA7D780-53BD-42FC-BFF7-F01B252E89E5}" srcId="{F541B20A-F16E-417E-AD3B-CCCD22D8C193}" destId="{2387D5F6-4541-479A-BECB-12E103C1A447}" srcOrd="1" destOrd="0" parTransId="{A47D9BCC-EBDB-400D-BB13-A8A9F4DAC50F}" sibTransId="{C27534AF-D855-4E91-81A2-55EDC11FA0BD}"/>
    <dgm:cxn modelId="{A107638A-DBAF-45C3-BE43-96B3CD188148}" type="presOf" srcId="{F541B20A-F16E-417E-AD3B-CCCD22D8C193}" destId="{EB2F95DC-2D67-4FC1-997C-1AD21DD76392}" srcOrd="0" destOrd="0" presId="urn:microsoft.com/office/officeart/2018/2/layout/IconVerticalSolidList"/>
    <dgm:cxn modelId="{9E4C59DA-2E2A-40CC-B16B-5D8379A87FFC}" type="presOf" srcId="{F88D0680-8F1E-4AE5-8F48-0D2CB3DE9075}" destId="{767C0C4F-D114-46AE-AA15-72FEF34B51DA}" srcOrd="0" destOrd="0" presId="urn:microsoft.com/office/officeart/2018/2/layout/IconVerticalSolidList"/>
    <dgm:cxn modelId="{7E0C2FC2-CAD7-4DE8-BD84-1D0078F51828}" type="presParOf" srcId="{EB2F95DC-2D67-4FC1-997C-1AD21DD76392}" destId="{F01853EE-72AF-4A2B-A56A-FFFF25877C72}" srcOrd="0" destOrd="0" presId="urn:microsoft.com/office/officeart/2018/2/layout/IconVerticalSolidList"/>
    <dgm:cxn modelId="{3A85B185-0EEB-459C-914F-A2ED50070A1B}" type="presParOf" srcId="{F01853EE-72AF-4A2B-A56A-FFFF25877C72}" destId="{FFBA7477-11F2-4A5D-B489-92AE8270C57D}" srcOrd="0" destOrd="0" presId="urn:microsoft.com/office/officeart/2018/2/layout/IconVerticalSolidList"/>
    <dgm:cxn modelId="{23148B9C-0ECC-41E6-B96C-4545D7E52586}" type="presParOf" srcId="{F01853EE-72AF-4A2B-A56A-FFFF25877C72}" destId="{57171FC1-DDE0-4753-B4B7-25B49BDE602F}" srcOrd="1" destOrd="0" presId="urn:microsoft.com/office/officeart/2018/2/layout/IconVerticalSolidList"/>
    <dgm:cxn modelId="{3CD9CC39-07BC-4845-9F69-EE8E0EBE1E7C}" type="presParOf" srcId="{F01853EE-72AF-4A2B-A56A-FFFF25877C72}" destId="{25BCF4F3-3438-4D49-B249-4D4BEFCC75A1}" srcOrd="2" destOrd="0" presId="urn:microsoft.com/office/officeart/2018/2/layout/IconVerticalSolidList"/>
    <dgm:cxn modelId="{1C18C191-0140-4283-8F5F-EBF2AADBDDCB}" type="presParOf" srcId="{F01853EE-72AF-4A2B-A56A-FFFF25877C72}" destId="{767C0C4F-D114-46AE-AA15-72FEF34B51DA}" srcOrd="3" destOrd="0" presId="urn:microsoft.com/office/officeart/2018/2/layout/IconVerticalSolidList"/>
    <dgm:cxn modelId="{C876264E-AE1A-4E6C-96C2-AB2BA5BD0413}" type="presParOf" srcId="{EB2F95DC-2D67-4FC1-997C-1AD21DD76392}" destId="{AFCB501A-0775-403A-A2DF-591F645ED2E9}" srcOrd="1" destOrd="0" presId="urn:microsoft.com/office/officeart/2018/2/layout/IconVerticalSolidList"/>
    <dgm:cxn modelId="{8B95A004-575F-4A0D-971F-FE563746C5E0}" type="presParOf" srcId="{EB2F95DC-2D67-4FC1-997C-1AD21DD76392}" destId="{6EC8508D-90C5-4FBA-A286-F40648F69908}" srcOrd="2" destOrd="0" presId="urn:microsoft.com/office/officeart/2018/2/layout/IconVerticalSolidList"/>
    <dgm:cxn modelId="{7E9C4305-6EB2-4DD0-9E66-9DC0ECB1C60B}" type="presParOf" srcId="{6EC8508D-90C5-4FBA-A286-F40648F69908}" destId="{3E0837D8-CE88-4C26-9D72-B2266EE20183}" srcOrd="0" destOrd="0" presId="urn:microsoft.com/office/officeart/2018/2/layout/IconVerticalSolidList"/>
    <dgm:cxn modelId="{ED71030D-9526-4794-A8BB-14EB78DE1215}" type="presParOf" srcId="{6EC8508D-90C5-4FBA-A286-F40648F69908}" destId="{6A05C178-C7B1-49B1-9621-91D4CFD2AAC8}" srcOrd="1" destOrd="0" presId="urn:microsoft.com/office/officeart/2018/2/layout/IconVerticalSolidList"/>
    <dgm:cxn modelId="{CDC50364-CC2F-462C-8343-9F1FB1168163}" type="presParOf" srcId="{6EC8508D-90C5-4FBA-A286-F40648F69908}" destId="{61031A54-8CF6-427E-97BB-06674BAF9152}" srcOrd="2" destOrd="0" presId="urn:microsoft.com/office/officeart/2018/2/layout/IconVerticalSolidList"/>
    <dgm:cxn modelId="{A1AE98AE-18B3-449F-ADDB-7DA33D4A6557}" type="presParOf" srcId="{6EC8508D-90C5-4FBA-A286-F40648F69908}" destId="{D89C2453-02BB-4DE7-ACF6-4BAFA36BA661}" srcOrd="3" destOrd="0" presId="urn:microsoft.com/office/officeart/2018/2/layout/IconVerticalSolidList"/>
    <dgm:cxn modelId="{5BC9BD24-84E3-4E33-A41B-574F991AB362}" type="presParOf" srcId="{EB2F95DC-2D67-4FC1-997C-1AD21DD76392}" destId="{B64204B9-4BAE-4D89-83F7-9A1CCF9FA5DD}" srcOrd="3" destOrd="0" presId="urn:microsoft.com/office/officeart/2018/2/layout/IconVerticalSolidList"/>
    <dgm:cxn modelId="{B2FB72B3-DF19-4F9D-9E6A-C27E5B47ABD2}" type="presParOf" srcId="{EB2F95DC-2D67-4FC1-997C-1AD21DD76392}" destId="{92E4E034-F3E9-4D56-B763-8A21BC2E5EB9}" srcOrd="4" destOrd="0" presId="urn:microsoft.com/office/officeart/2018/2/layout/IconVerticalSolidList"/>
    <dgm:cxn modelId="{AA0A1159-F5A2-4062-86EC-D0002A90C007}" type="presParOf" srcId="{92E4E034-F3E9-4D56-B763-8A21BC2E5EB9}" destId="{78364BAF-7578-4DD9-AC95-04362810FB0B}" srcOrd="0" destOrd="0" presId="urn:microsoft.com/office/officeart/2018/2/layout/IconVerticalSolidList"/>
    <dgm:cxn modelId="{689BA681-8997-4E4E-A281-094025310912}" type="presParOf" srcId="{92E4E034-F3E9-4D56-B763-8A21BC2E5EB9}" destId="{7BB2ED11-D12A-4C46-9652-EC021370D55D}" srcOrd="1" destOrd="0" presId="urn:microsoft.com/office/officeart/2018/2/layout/IconVerticalSolidList"/>
    <dgm:cxn modelId="{351C6AF4-2583-4446-8EE8-24E22AF11AC7}" type="presParOf" srcId="{92E4E034-F3E9-4D56-B763-8A21BC2E5EB9}" destId="{E32F806C-AD41-484D-B9BA-C914028C191A}" srcOrd="2" destOrd="0" presId="urn:microsoft.com/office/officeart/2018/2/layout/IconVerticalSolidList"/>
    <dgm:cxn modelId="{D1FE7981-D163-466D-BAB2-7D5072BB757A}" type="presParOf" srcId="{92E4E034-F3E9-4D56-B763-8A21BC2E5EB9}" destId="{D37B185C-8544-4D19-A421-6B4ACFDEC5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FFB8F2-DE38-439B-B54A-7336369B42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0FDFE5-745A-40A9-8805-B20402A029A2}">
      <dgm:prSet/>
      <dgm:spPr/>
      <dgm:t>
        <a:bodyPr/>
        <a:lstStyle/>
        <a:p>
          <a:r>
            <a:rPr lang="en-US"/>
            <a:t>Created ‘Value per Dollar’ = key metrics ÷ salary</a:t>
          </a:r>
        </a:p>
      </dgm:t>
    </dgm:pt>
    <dgm:pt modelId="{A62BECA5-BF57-458C-BCBF-F8D863CB9596}" type="parTrans" cxnId="{B68BE7D5-0C42-4F41-9312-262D0B01BEFC}">
      <dgm:prSet/>
      <dgm:spPr/>
      <dgm:t>
        <a:bodyPr/>
        <a:lstStyle/>
        <a:p>
          <a:endParaRPr lang="en-US"/>
        </a:p>
      </dgm:t>
    </dgm:pt>
    <dgm:pt modelId="{524E60C2-1B5B-414E-ADB6-420928929A62}" type="sibTrans" cxnId="{B68BE7D5-0C42-4F41-9312-262D0B01BEFC}">
      <dgm:prSet/>
      <dgm:spPr/>
      <dgm:t>
        <a:bodyPr/>
        <a:lstStyle/>
        <a:p>
          <a:endParaRPr lang="en-US"/>
        </a:p>
      </dgm:t>
    </dgm:pt>
    <dgm:pt modelId="{AD2C19A6-1E98-42D3-B4C5-164E6B094C61}">
      <dgm:prSet/>
      <dgm:spPr/>
      <dgm:t>
        <a:bodyPr/>
        <a:lstStyle/>
        <a:p>
          <a:r>
            <a:rPr lang="en-US"/>
            <a:t>Ranked players by this value index</a:t>
          </a:r>
        </a:p>
      </dgm:t>
    </dgm:pt>
    <dgm:pt modelId="{0354DA73-502A-444B-92D2-611A8D02E7AC}" type="parTrans" cxnId="{689F185C-F7D5-44BC-9945-7D689BFDB49D}">
      <dgm:prSet/>
      <dgm:spPr/>
      <dgm:t>
        <a:bodyPr/>
        <a:lstStyle/>
        <a:p>
          <a:endParaRPr lang="en-US"/>
        </a:p>
      </dgm:t>
    </dgm:pt>
    <dgm:pt modelId="{1C42A231-FD97-4C7C-B119-5F6164C618A2}" type="sibTrans" cxnId="{689F185C-F7D5-44BC-9945-7D689BFDB49D}">
      <dgm:prSet/>
      <dgm:spPr/>
      <dgm:t>
        <a:bodyPr/>
        <a:lstStyle/>
        <a:p>
          <a:endParaRPr lang="en-US"/>
        </a:p>
      </dgm:t>
    </dgm:pt>
    <dgm:pt modelId="{7B6D3846-0C5A-47B4-8FCE-D0CF5ECDFAEE}" type="pres">
      <dgm:prSet presAssocID="{E7FFB8F2-DE38-439B-B54A-7336369B42E7}" presName="root" presStyleCnt="0">
        <dgm:presLayoutVars>
          <dgm:dir/>
          <dgm:resizeHandles val="exact"/>
        </dgm:presLayoutVars>
      </dgm:prSet>
      <dgm:spPr/>
    </dgm:pt>
    <dgm:pt modelId="{454B06EC-A490-4938-BBC4-980FC38C63DC}" type="pres">
      <dgm:prSet presAssocID="{A40FDFE5-745A-40A9-8805-B20402A029A2}" presName="compNode" presStyleCnt="0"/>
      <dgm:spPr/>
    </dgm:pt>
    <dgm:pt modelId="{AA3DF1BB-02A7-4D03-AD35-86AE1907D186}" type="pres">
      <dgm:prSet presAssocID="{A40FDFE5-745A-40A9-8805-B20402A029A2}" presName="bgRect" presStyleLbl="bgShp" presStyleIdx="0" presStyleCnt="2"/>
      <dgm:spPr/>
    </dgm:pt>
    <dgm:pt modelId="{7933B44B-7CEA-41FB-B93E-89E34364E136}" type="pres">
      <dgm:prSet presAssocID="{A40FDFE5-745A-40A9-8805-B20402A029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BCFE8B3-D9C3-4A0A-A5BC-F8ECD42364FC}" type="pres">
      <dgm:prSet presAssocID="{A40FDFE5-745A-40A9-8805-B20402A029A2}" presName="spaceRect" presStyleCnt="0"/>
      <dgm:spPr/>
    </dgm:pt>
    <dgm:pt modelId="{B06F048D-ABDE-43B1-A539-B9E3DEFBE3DB}" type="pres">
      <dgm:prSet presAssocID="{A40FDFE5-745A-40A9-8805-B20402A029A2}" presName="parTx" presStyleLbl="revTx" presStyleIdx="0" presStyleCnt="2">
        <dgm:presLayoutVars>
          <dgm:chMax val="0"/>
          <dgm:chPref val="0"/>
        </dgm:presLayoutVars>
      </dgm:prSet>
      <dgm:spPr/>
    </dgm:pt>
    <dgm:pt modelId="{5A905931-98F8-4133-9A68-473D0210A707}" type="pres">
      <dgm:prSet presAssocID="{524E60C2-1B5B-414E-ADB6-420928929A62}" presName="sibTrans" presStyleCnt="0"/>
      <dgm:spPr/>
    </dgm:pt>
    <dgm:pt modelId="{023E0B1B-8635-4950-A1A6-EC7F72EAA360}" type="pres">
      <dgm:prSet presAssocID="{AD2C19A6-1E98-42D3-B4C5-164E6B094C61}" presName="compNode" presStyleCnt="0"/>
      <dgm:spPr/>
    </dgm:pt>
    <dgm:pt modelId="{77A25A6B-3775-42C4-A741-CC142DF89540}" type="pres">
      <dgm:prSet presAssocID="{AD2C19A6-1E98-42D3-B4C5-164E6B094C61}" presName="bgRect" presStyleLbl="bgShp" presStyleIdx="1" presStyleCnt="2"/>
      <dgm:spPr/>
    </dgm:pt>
    <dgm:pt modelId="{09DECA11-F15A-4410-AE6F-B729175ED672}" type="pres">
      <dgm:prSet presAssocID="{AD2C19A6-1E98-42D3-B4C5-164E6B094C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61FBD30-F0BD-4D45-9A23-1E4952760DF2}" type="pres">
      <dgm:prSet presAssocID="{AD2C19A6-1E98-42D3-B4C5-164E6B094C61}" presName="spaceRect" presStyleCnt="0"/>
      <dgm:spPr/>
    </dgm:pt>
    <dgm:pt modelId="{6F1378AA-1B03-427A-9A89-8AA467CA3226}" type="pres">
      <dgm:prSet presAssocID="{AD2C19A6-1E98-42D3-B4C5-164E6B094C6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DA6CA2C-23C7-4116-8ED6-A6AD3203125B}" type="presOf" srcId="{AD2C19A6-1E98-42D3-B4C5-164E6B094C61}" destId="{6F1378AA-1B03-427A-9A89-8AA467CA3226}" srcOrd="0" destOrd="0" presId="urn:microsoft.com/office/officeart/2018/2/layout/IconVerticalSolidList"/>
    <dgm:cxn modelId="{689F185C-F7D5-44BC-9945-7D689BFDB49D}" srcId="{E7FFB8F2-DE38-439B-B54A-7336369B42E7}" destId="{AD2C19A6-1E98-42D3-B4C5-164E6B094C61}" srcOrd="1" destOrd="0" parTransId="{0354DA73-502A-444B-92D2-611A8D02E7AC}" sibTransId="{1C42A231-FD97-4C7C-B119-5F6164C618A2}"/>
    <dgm:cxn modelId="{67981BAD-6C44-45AE-9056-02ADBB213754}" type="presOf" srcId="{A40FDFE5-745A-40A9-8805-B20402A029A2}" destId="{B06F048D-ABDE-43B1-A539-B9E3DEFBE3DB}" srcOrd="0" destOrd="0" presId="urn:microsoft.com/office/officeart/2018/2/layout/IconVerticalSolidList"/>
    <dgm:cxn modelId="{764020AE-B69C-4B9E-8A0E-D08B9D6D8831}" type="presOf" srcId="{E7FFB8F2-DE38-439B-B54A-7336369B42E7}" destId="{7B6D3846-0C5A-47B4-8FCE-D0CF5ECDFAEE}" srcOrd="0" destOrd="0" presId="urn:microsoft.com/office/officeart/2018/2/layout/IconVerticalSolidList"/>
    <dgm:cxn modelId="{B68BE7D5-0C42-4F41-9312-262D0B01BEFC}" srcId="{E7FFB8F2-DE38-439B-B54A-7336369B42E7}" destId="{A40FDFE5-745A-40A9-8805-B20402A029A2}" srcOrd="0" destOrd="0" parTransId="{A62BECA5-BF57-458C-BCBF-F8D863CB9596}" sibTransId="{524E60C2-1B5B-414E-ADB6-420928929A62}"/>
    <dgm:cxn modelId="{F369526E-83B9-4A09-8AE5-EFBA69C034E4}" type="presParOf" srcId="{7B6D3846-0C5A-47B4-8FCE-D0CF5ECDFAEE}" destId="{454B06EC-A490-4938-BBC4-980FC38C63DC}" srcOrd="0" destOrd="0" presId="urn:microsoft.com/office/officeart/2018/2/layout/IconVerticalSolidList"/>
    <dgm:cxn modelId="{404198FB-462B-4778-A7AE-6BCB0EAD9932}" type="presParOf" srcId="{454B06EC-A490-4938-BBC4-980FC38C63DC}" destId="{AA3DF1BB-02A7-4D03-AD35-86AE1907D186}" srcOrd="0" destOrd="0" presId="urn:microsoft.com/office/officeart/2018/2/layout/IconVerticalSolidList"/>
    <dgm:cxn modelId="{19C08B8F-77C8-4631-8C6F-973A9C36CE85}" type="presParOf" srcId="{454B06EC-A490-4938-BBC4-980FC38C63DC}" destId="{7933B44B-7CEA-41FB-B93E-89E34364E136}" srcOrd="1" destOrd="0" presId="urn:microsoft.com/office/officeart/2018/2/layout/IconVerticalSolidList"/>
    <dgm:cxn modelId="{5C57865B-DADD-4B31-8756-3BF95311079D}" type="presParOf" srcId="{454B06EC-A490-4938-BBC4-980FC38C63DC}" destId="{5BCFE8B3-D9C3-4A0A-A5BC-F8ECD42364FC}" srcOrd="2" destOrd="0" presId="urn:microsoft.com/office/officeart/2018/2/layout/IconVerticalSolidList"/>
    <dgm:cxn modelId="{B7B895C6-1B79-4A02-B53C-D5E96D0E87BD}" type="presParOf" srcId="{454B06EC-A490-4938-BBC4-980FC38C63DC}" destId="{B06F048D-ABDE-43B1-A539-B9E3DEFBE3DB}" srcOrd="3" destOrd="0" presId="urn:microsoft.com/office/officeart/2018/2/layout/IconVerticalSolidList"/>
    <dgm:cxn modelId="{7426C7D2-0BB2-44D2-BA97-3886C3455E21}" type="presParOf" srcId="{7B6D3846-0C5A-47B4-8FCE-D0CF5ECDFAEE}" destId="{5A905931-98F8-4133-9A68-473D0210A707}" srcOrd="1" destOrd="0" presId="urn:microsoft.com/office/officeart/2018/2/layout/IconVerticalSolidList"/>
    <dgm:cxn modelId="{3B1C1453-BFBD-4183-BBD6-D80F951E1F3B}" type="presParOf" srcId="{7B6D3846-0C5A-47B4-8FCE-D0CF5ECDFAEE}" destId="{023E0B1B-8635-4950-A1A6-EC7F72EAA360}" srcOrd="2" destOrd="0" presId="urn:microsoft.com/office/officeart/2018/2/layout/IconVerticalSolidList"/>
    <dgm:cxn modelId="{3CA2A068-F287-4025-AE15-232F99F8C254}" type="presParOf" srcId="{023E0B1B-8635-4950-A1A6-EC7F72EAA360}" destId="{77A25A6B-3775-42C4-A741-CC142DF89540}" srcOrd="0" destOrd="0" presId="urn:microsoft.com/office/officeart/2018/2/layout/IconVerticalSolidList"/>
    <dgm:cxn modelId="{63D2F5B7-158D-49C2-9301-344FD73513E0}" type="presParOf" srcId="{023E0B1B-8635-4950-A1A6-EC7F72EAA360}" destId="{09DECA11-F15A-4410-AE6F-B729175ED672}" srcOrd="1" destOrd="0" presId="urn:microsoft.com/office/officeart/2018/2/layout/IconVerticalSolidList"/>
    <dgm:cxn modelId="{CAE8BF3C-5EA3-4B49-9488-8255B7F4D55E}" type="presParOf" srcId="{023E0B1B-8635-4950-A1A6-EC7F72EAA360}" destId="{D61FBD30-F0BD-4D45-9A23-1E4952760DF2}" srcOrd="2" destOrd="0" presId="urn:microsoft.com/office/officeart/2018/2/layout/IconVerticalSolidList"/>
    <dgm:cxn modelId="{53DB4DB0-827F-4520-9CA2-72F1446C47DA}" type="presParOf" srcId="{023E0B1B-8635-4950-A1A6-EC7F72EAA360}" destId="{6F1378AA-1B03-427A-9A89-8AA467CA32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3103CE-A943-4CB6-A5B4-43CEB71F78CC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C23B4D3-21A9-477E-A551-2EAEB0176553}">
      <dgm:prSet/>
      <dgm:spPr/>
      <dgm:t>
        <a:bodyPr/>
        <a:lstStyle/>
        <a:p>
          <a:r>
            <a:rPr lang="en-US"/>
            <a:t>One-hot encode categoricals</a:t>
          </a:r>
        </a:p>
      </dgm:t>
    </dgm:pt>
    <dgm:pt modelId="{AF4A7327-4728-4619-B0B5-2D35DF1AD2FD}" type="parTrans" cxnId="{9F8DB501-2422-47DB-9576-6EF324EF4AAA}">
      <dgm:prSet/>
      <dgm:spPr/>
      <dgm:t>
        <a:bodyPr/>
        <a:lstStyle/>
        <a:p>
          <a:endParaRPr lang="en-US"/>
        </a:p>
      </dgm:t>
    </dgm:pt>
    <dgm:pt modelId="{FA8824D1-1587-4C47-AC5B-2F31CEA9B789}" type="sibTrans" cxnId="{9F8DB501-2422-47DB-9576-6EF324EF4AAA}">
      <dgm:prSet/>
      <dgm:spPr/>
      <dgm:t>
        <a:bodyPr/>
        <a:lstStyle/>
        <a:p>
          <a:endParaRPr lang="en-US"/>
        </a:p>
      </dgm:t>
    </dgm:pt>
    <dgm:pt modelId="{0BABA5FA-2EA8-46AB-9EBF-441907F760FF}">
      <dgm:prSet/>
      <dgm:spPr/>
      <dgm:t>
        <a:bodyPr/>
        <a:lstStyle/>
        <a:p>
          <a:r>
            <a:rPr lang="en-US"/>
            <a:t>Median-impute missings</a:t>
          </a:r>
        </a:p>
      </dgm:t>
    </dgm:pt>
    <dgm:pt modelId="{7EDE5614-7499-4D92-9350-64A6DBD5DA45}" type="parTrans" cxnId="{B576A6B3-2026-4583-A53C-CEA3DA7E0206}">
      <dgm:prSet/>
      <dgm:spPr/>
      <dgm:t>
        <a:bodyPr/>
        <a:lstStyle/>
        <a:p>
          <a:endParaRPr lang="en-US"/>
        </a:p>
      </dgm:t>
    </dgm:pt>
    <dgm:pt modelId="{DC17810E-61D4-470E-B212-997E593E8DC2}" type="sibTrans" cxnId="{B576A6B3-2026-4583-A53C-CEA3DA7E0206}">
      <dgm:prSet/>
      <dgm:spPr/>
      <dgm:t>
        <a:bodyPr/>
        <a:lstStyle/>
        <a:p>
          <a:endParaRPr lang="en-US"/>
        </a:p>
      </dgm:t>
    </dgm:pt>
    <dgm:pt modelId="{41021B96-B407-4001-A9F6-57E1FA14102C}">
      <dgm:prSet/>
      <dgm:spPr/>
      <dgm:t>
        <a:bodyPr/>
        <a:lstStyle/>
        <a:p>
          <a:r>
            <a:rPr lang="en-US"/>
            <a:t>StandardScale numerics</a:t>
          </a:r>
        </a:p>
      </dgm:t>
    </dgm:pt>
    <dgm:pt modelId="{C6BE417F-46AD-48E6-8C8B-4F569529BCC3}" type="parTrans" cxnId="{BD8FC54D-D9B0-43A4-9E8F-800A5EEEEAD9}">
      <dgm:prSet/>
      <dgm:spPr/>
      <dgm:t>
        <a:bodyPr/>
        <a:lstStyle/>
        <a:p>
          <a:endParaRPr lang="en-US"/>
        </a:p>
      </dgm:t>
    </dgm:pt>
    <dgm:pt modelId="{09835091-52D4-474E-AD9D-ECDF6CBB22D8}" type="sibTrans" cxnId="{BD8FC54D-D9B0-43A4-9E8F-800A5EEEEAD9}">
      <dgm:prSet/>
      <dgm:spPr/>
      <dgm:t>
        <a:bodyPr/>
        <a:lstStyle/>
        <a:p>
          <a:endParaRPr lang="en-US"/>
        </a:p>
      </dgm:t>
    </dgm:pt>
    <dgm:pt modelId="{2B91C705-AA94-427A-8720-1C81B0E1166A}">
      <dgm:prSet/>
      <dgm:spPr/>
      <dgm:t>
        <a:bodyPr/>
        <a:lstStyle/>
        <a:p>
          <a:r>
            <a:rPr lang="en-US"/>
            <a:t>Train/test split: 75%/25%, random_state=42</a:t>
          </a:r>
        </a:p>
      </dgm:t>
    </dgm:pt>
    <dgm:pt modelId="{0D2F8C45-F745-4CFF-BEB6-2050000F597F}" type="parTrans" cxnId="{06C5BA7D-3F74-4E0C-A2E9-66AC6A8CC900}">
      <dgm:prSet/>
      <dgm:spPr/>
      <dgm:t>
        <a:bodyPr/>
        <a:lstStyle/>
        <a:p>
          <a:endParaRPr lang="en-US"/>
        </a:p>
      </dgm:t>
    </dgm:pt>
    <dgm:pt modelId="{9517EC7A-35EC-4BB2-8D51-FFD544071951}" type="sibTrans" cxnId="{06C5BA7D-3F74-4E0C-A2E9-66AC6A8CC900}">
      <dgm:prSet/>
      <dgm:spPr/>
      <dgm:t>
        <a:bodyPr/>
        <a:lstStyle/>
        <a:p>
          <a:endParaRPr lang="en-US"/>
        </a:p>
      </dgm:t>
    </dgm:pt>
    <dgm:pt modelId="{DA6476FF-F37E-A140-BEED-5EBA12EB60A3}" type="pres">
      <dgm:prSet presAssocID="{2D3103CE-A943-4CB6-A5B4-43CEB71F78CC}" presName="cycle" presStyleCnt="0">
        <dgm:presLayoutVars>
          <dgm:dir/>
          <dgm:resizeHandles val="exact"/>
        </dgm:presLayoutVars>
      </dgm:prSet>
      <dgm:spPr/>
    </dgm:pt>
    <dgm:pt modelId="{05908CFC-5592-BE42-A4CD-0A1031CDCC65}" type="pres">
      <dgm:prSet presAssocID="{3C23B4D3-21A9-477E-A551-2EAEB0176553}" presName="dummy" presStyleCnt="0"/>
      <dgm:spPr/>
    </dgm:pt>
    <dgm:pt modelId="{55D3C11A-0A3D-E644-876C-25227841660B}" type="pres">
      <dgm:prSet presAssocID="{3C23B4D3-21A9-477E-A551-2EAEB0176553}" presName="node" presStyleLbl="revTx" presStyleIdx="0" presStyleCnt="4">
        <dgm:presLayoutVars>
          <dgm:bulletEnabled val="1"/>
        </dgm:presLayoutVars>
      </dgm:prSet>
      <dgm:spPr/>
    </dgm:pt>
    <dgm:pt modelId="{1D3F293C-D270-BF40-AA9B-E5A59ED51DC5}" type="pres">
      <dgm:prSet presAssocID="{FA8824D1-1587-4C47-AC5B-2F31CEA9B789}" presName="sibTrans" presStyleLbl="node1" presStyleIdx="0" presStyleCnt="4"/>
      <dgm:spPr/>
    </dgm:pt>
    <dgm:pt modelId="{6B7F8D9B-52B3-4E42-8ACD-F28E4A73EA4F}" type="pres">
      <dgm:prSet presAssocID="{0BABA5FA-2EA8-46AB-9EBF-441907F760FF}" presName="dummy" presStyleCnt="0"/>
      <dgm:spPr/>
    </dgm:pt>
    <dgm:pt modelId="{4E3714A3-4D19-E641-9501-991D8CEE6E3E}" type="pres">
      <dgm:prSet presAssocID="{0BABA5FA-2EA8-46AB-9EBF-441907F760FF}" presName="node" presStyleLbl="revTx" presStyleIdx="1" presStyleCnt="4">
        <dgm:presLayoutVars>
          <dgm:bulletEnabled val="1"/>
        </dgm:presLayoutVars>
      </dgm:prSet>
      <dgm:spPr/>
    </dgm:pt>
    <dgm:pt modelId="{FF7FF9FC-662B-9E46-913B-BA4416F8A71C}" type="pres">
      <dgm:prSet presAssocID="{DC17810E-61D4-470E-B212-997E593E8DC2}" presName="sibTrans" presStyleLbl="node1" presStyleIdx="1" presStyleCnt="4"/>
      <dgm:spPr/>
    </dgm:pt>
    <dgm:pt modelId="{D1204E84-F396-C546-AAEA-71F57FF7E8DA}" type="pres">
      <dgm:prSet presAssocID="{41021B96-B407-4001-A9F6-57E1FA14102C}" presName="dummy" presStyleCnt="0"/>
      <dgm:spPr/>
    </dgm:pt>
    <dgm:pt modelId="{1CDB9AC6-B312-5D4A-BCFD-B52E39141276}" type="pres">
      <dgm:prSet presAssocID="{41021B96-B407-4001-A9F6-57E1FA14102C}" presName="node" presStyleLbl="revTx" presStyleIdx="2" presStyleCnt="4">
        <dgm:presLayoutVars>
          <dgm:bulletEnabled val="1"/>
        </dgm:presLayoutVars>
      </dgm:prSet>
      <dgm:spPr/>
    </dgm:pt>
    <dgm:pt modelId="{3CDF9A9E-F2F0-DF4D-A709-565B0415F164}" type="pres">
      <dgm:prSet presAssocID="{09835091-52D4-474E-AD9D-ECDF6CBB22D8}" presName="sibTrans" presStyleLbl="node1" presStyleIdx="2" presStyleCnt="4"/>
      <dgm:spPr/>
    </dgm:pt>
    <dgm:pt modelId="{1E3B3B7F-47BD-074E-8347-A5AA7D570126}" type="pres">
      <dgm:prSet presAssocID="{2B91C705-AA94-427A-8720-1C81B0E1166A}" presName="dummy" presStyleCnt="0"/>
      <dgm:spPr/>
    </dgm:pt>
    <dgm:pt modelId="{6AF4CAFD-0D86-B44B-8EB5-BF6D52259ABF}" type="pres">
      <dgm:prSet presAssocID="{2B91C705-AA94-427A-8720-1C81B0E1166A}" presName="node" presStyleLbl="revTx" presStyleIdx="3" presStyleCnt="4">
        <dgm:presLayoutVars>
          <dgm:bulletEnabled val="1"/>
        </dgm:presLayoutVars>
      </dgm:prSet>
      <dgm:spPr/>
    </dgm:pt>
    <dgm:pt modelId="{9975448E-445F-D94F-B107-7543C63BF64E}" type="pres">
      <dgm:prSet presAssocID="{9517EC7A-35EC-4BB2-8D51-FFD544071951}" presName="sibTrans" presStyleLbl="node1" presStyleIdx="3" presStyleCnt="4"/>
      <dgm:spPr/>
    </dgm:pt>
  </dgm:ptLst>
  <dgm:cxnLst>
    <dgm:cxn modelId="{9F8DB501-2422-47DB-9576-6EF324EF4AAA}" srcId="{2D3103CE-A943-4CB6-A5B4-43CEB71F78CC}" destId="{3C23B4D3-21A9-477E-A551-2EAEB0176553}" srcOrd="0" destOrd="0" parTransId="{AF4A7327-4728-4619-B0B5-2D35DF1AD2FD}" sibTransId="{FA8824D1-1587-4C47-AC5B-2F31CEA9B789}"/>
    <dgm:cxn modelId="{DE0E3313-41BB-7D40-8453-86C117B7196A}" type="presOf" srcId="{0BABA5FA-2EA8-46AB-9EBF-441907F760FF}" destId="{4E3714A3-4D19-E641-9501-991D8CEE6E3E}" srcOrd="0" destOrd="0" presId="urn:microsoft.com/office/officeart/2005/8/layout/cycle1"/>
    <dgm:cxn modelId="{40C9DA22-A964-A64F-A4E1-607F3264C9D6}" type="presOf" srcId="{2B91C705-AA94-427A-8720-1C81B0E1166A}" destId="{6AF4CAFD-0D86-B44B-8EB5-BF6D52259ABF}" srcOrd="0" destOrd="0" presId="urn:microsoft.com/office/officeart/2005/8/layout/cycle1"/>
    <dgm:cxn modelId="{72C95F3B-5493-1E4B-BF73-7296A71DC6D0}" type="presOf" srcId="{FA8824D1-1587-4C47-AC5B-2F31CEA9B789}" destId="{1D3F293C-D270-BF40-AA9B-E5A59ED51DC5}" srcOrd="0" destOrd="0" presId="urn:microsoft.com/office/officeart/2005/8/layout/cycle1"/>
    <dgm:cxn modelId="{BD8FC54D-D9B0-43A4-9E8F-800A5EEEEAD9}" srcId="{2D3103CE-A943-4CB6-A5B4-43CEB71F78CC}" destId="{41021B96-B407-4001-A9F6-57E1FA14102C}" srcOrd="2" destOrd="0" parTransId="{C6BE417F-46AD-48E6-8C8B-4F569529BCC3}" sibTransId="{09835091-52D4-474E-AD9D-ECDF6CBB22D8}"/>
    <dgm:cxn modelId="{06C5BA7D-3F74-4E0C-A2E9-66AC6A8CC900}" srcId="{2D3103CE-A943-4CB6-A5B4-43CEB71F78CC}" destId="{2B91C705-AA94-427A-8720-1C81B0E1166A}" srcOrd="3" destOrd="0" parTransId="{0D2F8C45-F745-4CFF-BEB6-2050000F597F}" sibTransId="{9517EC7A-35EC-4BB2-8D51-FFD544071951}"/>
    <dgm:cxn modelId="{51DD778B-F3E9-3147-AFE1-DEC3271C04E3}" type="presOf" srcId="{3C23B4D3-21A9-477E-A551-2EAEB0176553}" destId="{55D3C11A-0A3D-E644-876C-25227841660B}" srcOrd="0" destOrd="0" presId="urn:microsoft.com/office/officeart/2005/8/layout/cycle1"/>
    <dgm:cxn modelId="{2070A78F-34A5-234D-8119-C2897487E986}" type="presOf" srcId="{DC17810E-61D4-470E-B212-997E593E8DC2}" destId="{FF7FF9FC-662B-9E46-913B-BA4416F8A71C}" srcOrd="0" destOrd="0" presId="urn:microsoft.com/office/officeart/2005/8/layout/cycle1"/>
    <dgm:cxn modelId="{52B4B590-4432-FA40-A62C-30EF6D580C45}" type="presOf" srcId="{2D3103CE-A943-4CB6-A5B4-43CEB71F78CC}" destId="{DA6476FF-F37E-A140-BEED-5EBA12EB60A3}" srcOrd="0" destOrd="0" presId="urn:microsoft.com/office/officeart/2005/8/layout/cycle1"/>
    <dgm:cxn modelId="{8818E3B2-60EA-FF4B-81A9-9FB855D6B48E}" type="presOf" srcId="{09835091-52D4-474E-AD9D-ECDF6CBB22D8}" destId="{3CDF9A9E-F2F0-DF4D-A709-565B0415F164}" srcOrd="0" destOrd="0" presId="urn:microsoft.com/office/officeart/2005/8/layout/cycle1"/>
    <dgm:cxn modelId="{B576A6B3-2026-4583-A53C-CEA3DA7E0206}" srcId="{2D3103CE-A943-4CB6-A5B4-43CEB71F78CC}" destId="{0BABA5FA-2EA8-46AB-9EBF-441907F760FF}" srcOrd="1" destOrd="0" parTransId="{7EDE5614-7499-4D92-9350-64A6DBD5DA45}" sibTransId="{DC17810E-61D4-470E-B212-997E593E8DC2}"/>
    <dgm:cxn modelId="{E41010E4-41CE-5840-84E2-AD7622A8180D}" type="presOf" srcId="{41021B96-B407-4001-A9F6-57E1FA14102C}" destId="{1CDB9AC6-B312-5D4A-BCFD-B52E39141276}" srcOrd="0" destOrd="0" presId="urn:microsoft.com/office/officeart/2005/8/layout/cycle1"/>
    <dgm:cxn modelId="{BDD7A8E4-D384-4A4E-B130-35F4F8FA1268}" type="presOf" srcId="{9517EC7A-35EC-4BB2-8D51-FFD544071951}" destId="{9975448E-445F-D94F-B107-7543C63BF64E}" srcOrd="0" destOrd="0" presId="urn:microsoft.com/office/officeart/2005/8/layout/cycle1"/>
    <dgm:cxn modelId="{EE5274F8-3BD9-B24B-8D1E-C95B880D06B0}" type="presParOf" srcId="{DA6476FF-F37E-A140-BEED-5EBA12EB60A3}" destId="{05908CFC-5592-BE42-A4CD-0A1031CDCC65}" srcOrd="0" destOrd="0" presId="urn:microsoft.com/office/officeart/2005/8/layout/cycle1"/>
    <dgm:cxn modelId="{0E17355C-070B-1845-B900-5764EC95B932}" type="presParOf" srcId="{DA6476FF-F37E-A140-BEED-5EBA12EB60A3}" destId="{55D3C11A-0A3D-E644-876C-25227841660B}" srcOrd="1" destOrd="0" presId="urn:microsoft.com/office/officeart/2005/8/layout/cycle1"/>
    <dgm:cxn modelId="{AE8174EB-1A7B-0C48-B3CA-679A39AF53D2}" type="presParOf" srcId="{DA6476FF-F37E-A140-BEED-5EBA12EB60A3}" destId="{1D3F293C-D270-BF40-AA9B-E5A59ED51DC5}" srcOrd="2" destOrd="0" presId="urn:microsoft.com/office/officeart/2005/8/layout/cycle1"/>
    <dgm:cxn modelId="{B976E10A-9054-8447-900F-4C7A75267298}" type="presParOf" srcId="{DA6476FF-F37E-A140-BEED-5EBA12EB60A3}" destId="{6B7F8D9B-52B3-4E42-8ACD-F28E4A73EA4F}" srcOrd="3" destOrd="0" presId="urn:microsoft.com/office/officeart/2005/8/layout/cycle1"/>
    <dgm:cxn modelId="{50FCA0BC-D77B-4D4A-B98B-DDE766D7A28C}" type="presParOf" srcId="{DA6476FF-F37E-A140-BEED-5EBA12EB60A3}" destId="{4E3714A3-4D19-E641-9501-991D8CEE6E3E}" srcOrd="4" destOrd="0" presId="urn:microsoft.com/office/officeart/2005/8/layout/cycle1"/>
    <dgm:cxn modelId="{0D2FB396-BB5A-3048-876F-0FF9123EA7A6}" type="presParOf" srcId="{DA6476FF-F37E-A140-BEED-5EBA12EB60A3}" destId="{FF7FF9FC-662B-9E46-913B-BA4416F8A71C}" srcOrd="5" destOrd="0" presId="urn:microsoft.com/office/officeart/2005/8/layout/cycle1"/>
    <dgm:cxn modelId="{8BD8565F-47F1-0648-9B19-17CBD8A0CAE0}" type="presParOf" srcId="{DA6476FF-F37E-A140-BEED-5EBA12EB60A3}" destId="{D1204E84-F396-C546-AAEA-71F57FF7E8DA}" srcOrd="6" destOrd="0" presId="urn:microsoft.com/office/officeart/2005/8/layout/cycle1"/>
    <dgm:cxn modelId="{AEA9D662-853A-6247-8DEB-BFECFF8DCF8E}" type="presParOf" srcId="{DA6476FF-F37E-A140-BEED-5EBA12EB60A3}" destId="{1CDB9AC6-B312-5D4A-BCFD-B52E39141276}" srcOrd="7" destOrd="0" presId="urn:microsoft.com/office/officeart/2005/8/layout/cycle1"/>
    <dgm:cxn modelId="{450762B2-582C-564E-9E61-F86DFA07BD05}" type="presParOf" srcId="{DA6476FF-F37E-A140-BEED-5EBA12EB60A3}" destId="{3CDF9A9E-F2F0-DF4D-A709-565B0415F164}" srcOrd="8" destOrd="0" presId="urn:microsoft.com/office/officeart/2005/8/layout/cycle1"/>
    <dgm:cxn modelId="{F04DA0AD-142B-F643-9B2C-9769D62B2B55}" type="presParOf" srcId="{DA6476FF-F37E-A140-BEED-5EBA12EB60A3}" destId="{1E3B3B7F-47BD-074E-8347-A5AA7D570126}" srcOrd="9" destOrd="0" presId="urn:microsoft.com/office/officeart/2005/8/layout/cycle1"/>
    <dgm:cxn modelId="{93FFBBA8-271B-1743-8A7D-5CD4F589D2D9}" type="presParOf" srcId="{DA6476FF-F37E-A140-BEED-5EBA12EB60A3}" destId="{6AF4CAFD-0D86-B44B-8EB5-BF6D52259ABF}" srcOrd="10" destOrd="0" presId="urn:microsoft.com/office/officeart/2005/8/layout/cycle1"/>
    <dgm:cxn modelId="{DCC54AD5-7B5C-104D-B31F-94E86F7BEB5F}" type="presParOf" srcId="{DA6476FF-F37E-A140-BEED-5EBA12EB60A3}" destId="{9975448E-445F-D94F-B107-7543C63BF64E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226FE6-4D01-4A93-B699-5F75022EC7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ABB7C7-7E25-4FE4-91F8-8365ECB5D4A6}">
      <dgm:prSet/>
      <dgm:spPr/>
      <dgm:t>
        <a:bodyPr/>
        <a:lstStyle/>
        <a:p>
          <a:r>
            <a:rPr lang="en-US"/>
            <a:t>Linear Regression: RMSE=2.01e+16, MAE=3.99e+15, R²=–3.50e+18</a:t>
          </a:r>
        </a:p>
      </dgm:t>
    </dgm:pt>
    <dgm:pt modelId="{7441992B-31C1-4301-9100-B65FB6DF2121}" type="parTrans" cxnId="{6916D29F-358E-46C3-BECE-D45D11C43673}">
      <dgm:prSet/>
      <dgm:spPr/>
      <dgm:t>
        <a:bodyPr/>
        <a:lstStyle/>
        <a:p>
          <a:endParaRPr lang="en-US"/>
        </a:p>
      </dgm:t>
    </dgm:pt>
    <dgm:pt modelId="{DB59AC27-6DF1-440E-BD78-A33E705E298E}" type="sibTrans" cxnId="{6916D29F-358E-46C3-BECE-D45D11C43673}">
      <dgm:prSet/>
      <dgm:spPr/>
      <dgm:t>
        <a:bodyPr/>
        <a:lstStyle/>
        <a:p>
          <a:endParaRPr lang="en-US"/>
        </a:p>
      </dgm:t>
    </dgm:pt>
    <dgm:pt modelId="{F46C2C8E-0508-4A6E-A966-910622378035}">
      <dgm:prSet/>
      <dgm:spPr/>
      <dgm:t>
        <a:bodyPr/>
        <a:lstStyle/>
        <a:p>
          <a:r>
            <a:rPr lang="en-US"/>
            <a:t>Random Forest: RMSE=5.39e+06, MAE=3.15e+06, R²=0.748</a:t>
          </a:r>
        </a:p>
      </dgm:t>
    </dgm:pt>
    <dgm:pt modelId="{0AC719AF-8B24-44F2-8479-5120F2C66812}" type="parTrans" cxnId="{5561866C-0398-46D9-84A0-0ADA682D579F}">
      <dgm:prSet/>
      <dgm:spPr/>
      <dgm:t>
        <a:bodyPr/>
        <a:lstStyle/>
        <a:p>
          <a:endParaRPr lang="en-US"/>
        </a:p>
      </dgm:t>
    </dgm:pt>
    <dgm:pt modelId="{35B62594-2F46-4315-8384-272D984A818A}" type="sibTrans" cxnId="{5561866C-0398-46D9-84A0-0ADA682D579F}">
      <dgm:prSet/>
      <dgm:spPr/>
      <dgm:t>
        <a:bodyPr/>
        <a:lstStyle/>
        <a:p>
          <a:endParaRPr lang="en-US"/>
        </a:p>
      </dgm:t>
    </dgm:pt>
    <dgm:pt modelId="{CC893356-AB2B-48C2-AC0C-1432188FB59D}">
      <dgm:prSet/>
      <dgm:spPr/>
      <dgm:t>
        <a:bodyPr/>
        <a:lstStyle/>
        <a:p>
          <a:r>
            <a:rPr lang="en-US"/>
            <a:t>XGBoost: RMSE=5.11e+06, MAE=3.01e+06, R²=0.774</a:t>
          </a:r>
        </a:p>
      </dgm:t>
    </dgm:pt>
    <dgm:pt modelId="{42DF9327-6BE1-4EAD-919E-B59182847905}" type="parTrans" cxnId="{A5AF16E2-2CA5-46EB-8B09-EEDD2A4EB1F6}">
      <dgm:prSet/>
      <dgm:spPr/>
      <dgm:t>
        <a:bodyPr/>
        <a:lstStyle/>
        <a:p>
          <a:endParaRPr lang="en-US"/>
        </a:p>
      </dgm:t>
    </dgm:pt>
    <dgm:pt modelId="{83E7C9B0-6D02-4A2D-9D85-0145209B3CE7}" type="sibTrans" cxnId="{A5AF16E2-2CA5-46EB-8B09-EEDD2A4EB1F6}">
      <dgm:prSet/>
      <dgm:spPr/>
      <dgm:t>
        <a:bodyPr/>
        <a:lstStyle/>
        <a:p>
          <a:endParaRPr lang="en-US"/>
        </a:p>
      </dgm:t>
    </dgm:pt>
    <dgm:pt modelId="{4DA35F33-39CC-4DD1-A72E-268CCC2F0573}" type="pres">
      <dgm:prSet presAssocID="{FF226FE6-4D01-4A93-B699-5F75022EC715}" presName="root" presStyleCnt="0">
        <dgm:presLayoutVars>
          <dgm:dir/>
          <dgm:resizeHandles val="exact"/>
        </dgm:presLayoutVars>
      </dgm:prSet>
      <dgm:spPr/>
    </dgm:pt>
    <dgm:pt modelId="{AF3D993D-975C-4998-BE72-FCB897C8317C}" type="pres">
      <dgm:prSet presAssocID="{BFABB7C7-7E25-4FE4-91F8-8365ECB5D4A6}" presName="compNode" presStyleCnt="0"/>
      <dgm:spPr/>
    </dgm:pt>
    <dgm:pt modelId="{E1C4DD75-757F-4EBE-B12E-ABDE5BFE3DD9}" type="pres">
      <dgm:prSet presAssocID="{BFABB7C7-7E25-4FE4-91F8-8365ECB5D4A6}" presName="bgRect" presStyleLbl="bgShp" presStyleIdx="0" presStyleCnt="3"/>
      <dgm:spPr/>
    </dgm:pt>
    <dgm:pt modelId="{EBEB42AC-1AD6-4F2C-8502-774D9ABD9DB4}" type="pres">
      <dgm:prSet presAssocID="{BFABB7C7-7E25-4FE4-91F8-8365ECB5D4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6F76A0B0-EA54-4649-95AD-CF714F8DDEB1}" type="pres">
      <dgm:prSet presAssocID="{BFABB7C7-7E25-4FE4-91F8-8365ECB5D4A6}" presName="spaceRect" presStyleCnt="0"/>
      <dgm:spPr/>
    </dgm:pt>
    <dgm:pt modelId="{19EB1D18-732E-49B8-A810-7F50C394C3AE}" type="pres">
      <dgm:prSet presAssocID="{BFABB7C7-7E25-4FE4-91F8-8365ECB5D4A6}" presName="parTx" presStyleLbl="revTx" presStyleIdx="0" presStyleCnt="3">
        <dgm:presLayoutVars>
          <dgm:chMax val="0"/>
          <dgm:chPref val="0"/>
        </dgm:presLayoutVars>
      </dgm:prSet>
      <dgm:spPr/>
    </dgm:pt>
    <dgm:pt modelId="{FEEBD10C-BC62-4D1A-A4B6-191E018AB277}" type="pres">
      <dgm:prSet presAssocID="{DB59AC27-6DF1-440E-BD78-A33E705E298E}" presName="sibTrans" presStyleCnt="0"/>
      <dgm:spPr/>
    </dgm:pt>
    <dgm:pt modelId="{15C475E6-9CDF-4678-8243-6B71D6CB370D}" type="pres">
      <dgm:prSet presAssocID="{F46C2C8E-0508-4A6E-A966-910622378035}" presName="compNode" presStyleCnt="0"/>
      <dgm:spPr/>
    </dgm:pt>
    <dgm:pt modelId="{3C63278C-8962-4BC0-8D24-1B3E200626CA}" type="pres">
      <dgm:prSet presAssocID="{F46C2C8E-0508-4A6E-A966-910622378035}" presName="bgRect" presStyleLbl="bgShp" presStyleIdx="1" presStyleCnt="3"/>
      <dgm:spPr/>
    </dgm:pt>
    <dgm:pt modelId="{4717A2F6-7705-46B8-AC8C-A9A691BFAD9E}" type="pres">
      <dgm:prSet presAssocID="{F46C2C8E-0508-4A6E-A966-9106223780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65BCAD5E-2A8A-4C70-A97C-ACE614F59BB8}" type="pres">
      <dgm:prSet presAssocID="{F46C2C8E-0508-4A6E-A966-910622378035}" presName="spaceRect" presStyleCnt="0"/>
      <dgm:spPr/>
    </dgm:pt>
    <dgm:pt modelId="{340FCEBD-1F05-46AD-B245-8B4BAAE2AAE8}" type="pres">
      <dgm:prSet presAssocID="{F46C2C8E-0508-4A6E-A966-910622378035}" presName="parTx" presStyleLbl="revTx" presStyleIdx="1" presStyleCnt="3">
        <dgm:presLayoutVars>
          <dgm:chMax val="0"/>
          <dgm:chPref val="0"/>
        </dgm:presLayoutVars>
      </dgm:prSet>
      <dgm:spPr/>
    </dgm:pt>
    <dgm:pt modelId="{A29D813D-05B3-43DE-8A05-D70170524162}" type="pres">
      <dgm:prSet presAssocID="{35B62594-2F46-4315-8384-272D984A818A}" presName="sibTrans" presStyleCnt="0"/>
      <dgm:spPr/>
    </dgm:pt>
    <dgm:pt modelId="{6713AF85-6F9C-404A-B545-A4F25FE4254C}" type="pres">
      <dgm:prSet presAssocID="{CC893356-AB2B-48C2-AC0C-1432188FB59D}" presName="compNode" presStyleCnt="0"/>
      <dgm:spPr/>
    </dgm:pt>
    <dgm:pt modelId="{C9B92FE6-C57D-414D-89EB-AED3EC1C15FC}" type="pres">
      <dgm:prSet presAssocID="{CC893356-AB2B-48C2-AC0C-1432188FB59D}" presName="bgRect" presStyleLbl="bgShp" presStyleIdx="2" presStyleCnt="3"/>
      <dgm:spPr/>
    </dgm:pt>
    <dgm:pt modelId="{5901E47D-B77B-414D-A173-2C4E56A96AAF}" type="pres">
      <dgm:prSet presAssocID="{CC893356-AB2B-48C2-AC0C-1432188FB5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CBCEBB3-1DC1-404B-A52F-35DF770595AA}" type="pres">
      <dgm:prSet presAssocID="{CC893356-AB2B-48C2-AC0C-1432188FB59D}" presName="spaceRect" presStyleCnt="0"/>
      <dgm:spPr/>
    </dgm:pt>
    <dgm:pt modelId="{533D0211-713C-4692-99C5-C7EDB3D6A6B0}" type="pres">
      <dgm:prSet presAssocID="{CC893356-AB2B-48C2-AC0C-1432188FB59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325D35A-FE78-4D8D-A4D0-F2F03AC3BBB5}" type="presOf" srcId="{CC893356-AB2B-48C2-AC0C-1432188FB59D}" destId="{533D0211-713C-4692-99C5-C7EDB3D6A6B0}" srcOrd="0" destOrd="0" presId="urn:microsoft.com/office/officeart/2018/2/layout/IconVerticalSolidList"/>
    <dgm:cxn modelId="{5561866C-0398-46D9-84A0-0ADA682D579F}" srcId="{FF226FE6-4D01-4A93-B699-5F75022EC715}" destId="{F46C2C8E-0508-4A6E-A966-910622378035}" srcOrd="1" destOrd="0" parTransId="{0AC719AF-8B24-44F2-8479-5120F2C66812}" sibTransId="{35B62594-2F46-4315-8384-272D984A818A}"/>
    <dgm:cxn modelId="{6916D29F-358E-46C3-BECE-D45D11C43673}" srcId="{FF226FE6-4D01-4A93-B699-5F75022EC715}" destId="{BFABB7C7-7E25-4FE4-91F8-8365ECB5D4A6}" srcOrd="0" destOrd="0" parTransId="{7441992B-31C1-4301-9100-B65FB6DF2121}" sibTransId="{DB59AC27-6DF1-440E-BD78-A33E705E298E}"/>
    <dgm:cxn modelId="{BACE8FB5-B676-41C8-B9B9-9A22DD35978F}" type="presOf" srcId="{F46C2C8E-0508-4A6E-A966-910622378035}" destId="{340FCEBD-1F05-46AD-B245-8B4BAAE2AAE8}" srcOrd="0" destOrd="0" presId="urn:microsoft.com/office/officeart/2018/2/layout/IconVerticalSolidList"/>
    <dgm:cxn modelId="{1CD15AC8-A073-4D92-85F9-AE556FAA205E}" type="presOf" srcId="{FF226FE6-4D01-4A93-B699-5F75022EC715}" destId="{4DA35F33-39CC-4DD1-A72E-268CCC2F0573}" srcOrd="0" destOrd="0" presId="urn:microsoft.com/office/officeart/2018/2/layout/IconVerticalSolidList"/>
    <dgm:cxn modelId="{A5AF16E2-2CA5-46EB-8B09-EEDD2A4EB1F6}" srcId="{FF226FE6-4D01-4A93-B699-5F75022EC715}" destId="{CC893356-AB2B-48C2-AC0C-1432188FB59D}" srcOrd="2" destOrd="0" parTransId="{42DF9327-6BE1-4EAD-919E-B59182847905}" sibTransId="{83E7C9B0-6D02-4A2D-9D85-0145209B3CE7}"/>
    <dgm:cxn modelId="{0FA70EE8-7E06-48A5-85D2-B35DCAC2E170}" type="presOf" srcId="{BFABB7C7-7E25-4FE4-91F8-8365ECB5D4A6}" destId="{19EB1D18-732E-49B8-A810-7F50C394C3AE}" srcOrd="0" destOrd="0" presId="urn:microsoft.com/office/officeart/2018/2/layout/IconVerticalSolidList"/>
    <dgm:cxn modelId="{875216E6-6618-4070-98D5-314106B2D28F}" type="presParOf" srcId="{4DA35F33-39CC-4DD1-A72E-268CCC2F0573}" destId="{AF3D993D-975C-4998-BE72-FCB897C8317C}" srcOrd="0" destOrd="0" presId="urn:microsoft.com/office/officeart/2018/2/layout/IconVerticalSolidList"/>
    <dgm:cxn modelId="{35F7BDEB-88E9-4E22-BE6F-9127455905D5}" type="presParOf" srcId="{AF3D993D-975C-4998-BE72-FCB897C8317C}" destId="{E1C4DD75-757F-4EBE-B12E-ABDE5BFE3DD9}" srcOrd="0" destOrd="0" presId="urn:microsoft.com/office/officeart/2018/2/layout/IconVerticalSolidList"/>
    <dgm:cxn modelId="{380A1060-1964-4C8A-BB39-F24E2C9CF53A}" type="presParOf" srcId="{AF3D993D-975C-4998-BE72-FCB897C8317C}" destId="{EBEB42AC-1AD6-4F2C-8502-774D9ABD9DB4}" srcOrd="1" destOrd="0" presId="urn:microsoft.com/office/officeart/2018/2/layout/IconVerticalSolidList"/>
    <dgm:cxn modelId="{7E7F0955-CF87-4317-B274-5625260F8D2A}" type="presParOf" srcId="{AF3D993D-975C-4998-BE72-FCB897C8317C}" destId="{6F76A0B0-EA54-4649-95AD-CF714F8DDEB1}" srcOrd="2" destOrd="0" presId="urn:microsoft.com/office/officeart/2018/2/layout/IconVerticalSolidList"/>
    <dgm:cxn modelId="{042ADA78-CCE5-4C46-81BC-61E840B47DEB}" type="presParOf" srcId="{AF3D993D-975C-4998-BE72-FCB897C8317C}" destId="{19EB1D18-732E-49B8-A810-7F50C394C3AE}" srcOrd="3" destOrd="0" presId="urn:microsoft.com/office/officeart/2018/2/layout/IconVerticalSolidList"/>
    <dgm:cxn modelId="{6DB9842C-6295-4CCA-ADDB-B548CFC241CF}" type="presParOf" srcId="{4DA35F33-39CC-4DD1-A72E-268CCC2F0573}" destId="{FEEBD10C-BC62-4D1A-A4B6-191E018AB277}" srcOrd="1" destOrd="0" presId="urn:microsoft.com/office/officeart/2018/2/layout/IconVerticalSolidList"/>
    <dgm:cxn modelId="{ACDF829C-8E1A-4A83-950F-6AA82545E767}" type="presParOf" srcId="{4DA35F33-39CC-4DD1-A72E-268CCC2F0573}" destId="{15C475E6-9CDF-4678-8243-6B71D6CB370D}" srcOrd="2" destOrd="0" presId="urn:microsoft.com/office/officeart/2018/2/layout/IconVerticalSolidList"/>
    <dgm:cxn modelId="{2423C1B0-5196-46EA-8C6A-AAFB4C6A164E}" type="presParOf" srcId="{15C475E6-9CDF-4678-8243-6B71D6CB370D}" destId="{3C63278C-8962-4BC0-8D24-1B3E200626CA}" srcOrd="0" destOrd="0" presId="urn:microsoft.com/office/officeart/2018/2/layout/IconVerticalSolidList"/>
    <dgm:cxn modelId="{FE4983EA-A243-490A-85DD-FDC289E0FC85}" type="presParOf" srcId="{15C475E6-9CDF-4678-8243-6B71D6CB370D}" destId="{4717A2F6-7705-46B8-AC8C-A9A691BFAD9E}" srcOrd="1" destOrd="0" presId="urn:microsoft.com/office/officeart/2018/2/layout/IconVerticalSolidList"/>
    <dgm:cxn modelId="{86DB5072-F46E-4BB0-9D39-93736726E538}" type="presParOf" srcId="{15C475E6-9CDF-4678-8243-6B71D6CB370D}" destId="{65BCAD5E-2A8A-4C70-A97C-ACE614F59BB8}" srcOrd="2" destOrd="0" presId="urn:microsoft.com/office/officeart/2018/2/layout/IconVerticalSolidList"/>
    <dgm:cxn modelId="{22B7CA3E-9A9E-403D-8265-50D89641E997}" type="presParOf" srcId="{15C475E6-9CDF-4678-8243-6B71D6CB370D}" destId="{340FCEBD-1F05-46AD-B245-8B4BAAE2AAE8}" srcOrd="3" destOrd="0" presId="urn:microsoft.com/office/officeart/2018/2/layout/IconVerticalSolidList"/>
    <dgm:cxn modelId="{40D7CCE0-FE6D-4A20-A2D0-EA267746C311}" type="presParOf" srcId="{4DA35F33-39CC-4DD1-A72E-268CCC2F0573}" destId="{A29D813D-05B3-43DE-8A05-D70170524162}" srcOrd="3" destOrd="0" presId="urn:microsoft.com/office/officeart/2018/2/layout/IconVerticalSolidList"/>
    <dgm:cxn modelId="{227ED119-4925-4B64-8FC1-C89E0BB3AB24}" type="presParOf" srcId="{4DA35F33-39CC-4DD1-A72E-268CCC2F0573}" destId="{6713AF85-6F9C-404A-B545-A4F25FE4254C}" srcOrd="4" destOrd="0" presId="urn:microsoft.com/office/officeart/2018/2/layout/IconVerticalSolidList"/>
    <dgm:cxn modelId="{D5A7AF75-3FEE-4EA5-BC23-DDA71A8272BB}" type="presParOf" srcId="{6713AF85-6F9C-404A-B545-A4F25FE4254C}" destId="{C9B92FE6-C57D-414D-89EB-AED3EC1C15FC}" srcOrd="0" destOrd="0" presId="urn:microsoft.com/office/officeart/2018/2/layout/IconVerticalSolidList"/>
    <dgm:cxn modelId="{9F100950-CA46-41D0-BF8B-1859BEF61CD1}" type="presParOf" srcId="{6713AF85-6F9C-404A-B545-A4F25FE4254C}" destId="{5901E47D-B77B-414D-A173-2C4E56A96AAF}" srcOrd="1" destOrd="0" presId="urn:microsoft.com/office/officeart/2018/2/layout/IconVerticalSolidList"/>
    <dgm:cxn modelId="{9FAB23D7-B4FE-4463-B74E-E72F424D26E8}" type="presParOf" srcId="{6713AF85-6F9C-404A-B545-A4F25FE4254C}" destId="{8CBCEBB3-1DC1-404B-A52F-35DF770595AA}" srcOrd="2" destOrd="0" presId="urn:microsoft.com/office/officeart/2018/2/layout/IconVerticalSolidList"/>
    <dgm:cxn modelId="{4EE8AB85-F7FD-4B13-8828-515FBC27CA70}" type="presParOf" srcId="{6713AF85-6F9C-404A-B545-A4F25FE4254C}" destId="{533D0211-713C-4692-99C5-C7EDB3D6A6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4F1BD8A-9273-4278-8D37-DB25869DEA7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FFE717-1F5F-4C21-B780-EFF05E22E392}">
      <dgm:prSet/>
      <dgm:spPr/>
      <dgm:t>
        <a:bodyPr/>
        <a:lstStyle/>
        <a:p>
          <a:r>
            <a:rPr lang="en-US"/>
            <a:t>Single-season only</a:t>
          </a:r>
        </a:p>
      </dgm:t>
    </dgm:pt>
    <dgm:pt modelId="{58FAECF6-84CF-4674-AF37-27F9B5E4AA46}" type="parTrans" cxnId="{5B852CC5-D983-4267-9DCB-AE806364ABE7}">
      <dgm:prSet/>
      <dgm:spPr/>
      <dgm:t>
        <a:bodyPr/>
        <a:lstStyle/>
        <a:p>
          <a:endParaRPr lang="en-US"/>
        </a:p>
      </dgm:t>
    </dgm:pt>
    <dgm:pt modelId="{E42A6B6C-C6BA-4C49-9613-0827F9E85D78}" type="sibTrans" cxnId="{5B852CC5-D983-4267-9DCB-AE806364ABE7}">
      <dgm:prSet/>
      <dgm:spPr/>
      <dgm:t>
        <a:bodyPr/>
        <a:lstStyle/>
        <a:p>
          <a:endParaRPr lang="en-US"/>
        </a:p>
      </dgm:t>
    </dgm:pt>
    <dgm:pt modelId="{87C6C37A-4D9D-4A01-9D2E-82432D2546A1}">
      <dgm:prSet/>
      <dgm:spPr/>
      <dgm:t>
        <a:bodyPr/>
        <a:lstStyle/>
        <a:p>
          <a:r>
            <a:rPr lang="en-US"/>
            <a:t>Excludes playoffs &amp; injuries</a:t>
          </a:r>
        </a:p>
      </dgm:t>
    </dgm:pt>
    <dgm:pt modelId="{063A848A-345C-400F-A75C-565EDCD97125}" type="parTrans" cxnId="{995DD132-DC21-42B7-AAC7-AEBE22E10CC1}">
      <dgm:prSet/>
      <dgm:spPr/>
      <dgm:t>
        <a:bodyPr/>
        <a:lstStyle/>
        <a:p>
          <a:endParaRPr lang="en-US"/>
        </a:p>
      </dgm:t>
    </dgm:pt>
    <dgm:pt modelId="{30A65DB6-1B52-4A14-852E-E9ACA3D489D4}" type="sibTrans" cxnId="{995DD132-DC21-42B7-AAC7-AEBE22E10CC1}">
      <dgm:prSet/>
      <dgm:spPr/>
      <dgm:t>
        <a:bodyPr/>
        <a:lstStyle/>
        <a:p>
          <a:endParaRPr lang="en-US"/>
        </a:p>
      </dgm:t>
    </dgm:pt>
    <dgm:pt modelId="{5618DAA1-845D-4CE5-B6AD-591BF756CBB2}">
      <dgm:prSet/>
      <dgm:spPr/>
      <dgm:t>
        <a:bodyPr/>
        <a:lstStyle/>
        <a:p>
          <a:r>
            <a:rPr lang="en-US"/>
            <a:t>Name merge may miss players</a:t>
          </a:r>
        </a:p>
      </dgm:t>
    </dgm:pt>
    <dgm:pt modelId="{54B46B16-7BC5-44C5-B655-ABE5C02DAFB9}" type="parTrans" cxnId="{9691E741-75C0-4511-9339-4271EF1BAC4D}">
      <dgm:prSet/>
      <dgm:spPr/>
      <dgm:t>
        <a:bodyPr/>
        <a:lstStyle/>
        <a:p>
          <a:endParaRPr lang="en-US"/>
        </a:p>
      </dgm:t>
    </dgm:pt>
    <dgm:pt modelId="{7FD754E1-AEB5-44F6-9DD6-A7CBAD47C2BF}" type="sibTrans" cxnId="{9691E741-75C0-4511-9339-4271EF1BAC4D}">
      <dgm:prSet/>
      <dgm:spPr/>
      <dgm:t>
        <a:bodyPr/>
        <a:lstStyle/>
        <a:p>
          <a:endParaRPr lang="en-US"/>
        </a:p>
      </dgm:t>
    </dgm:pt>
    <dgm:pt modelId="{F5F38A33-5916-43BD-9C09-7C2858D2769F}">
      <dgm:prSet/>
      <dgm:spPr/>
      <dgm:t>
        <a:bodyPr/>
        <a:lstStyle/>
        <a:p>
          <a:r>
            <a:rPr lang="en-US"/>
            <a:t>Future: multi-season &amp; incentives</a:t>
          </a:r>
        </a:p>
      </dgm:t>
    </dgm:pt>
    <dgm:pt modelId="{64A22635-E241-45A4-B5EC-9E2E0E176876}" type="parTrans" cxnId="{C2F83A6C-0A4E-4D9B-94A2-2357813A59C5}">
      <dgm:prSet/>
      <dgm:spPr/>
      <dgm:t>
        <a:bodyPr/>
        <a:lstStyle/>
        <a:p>
          <a:endParaRPr lang="en-US"/>
        </a:p>
      </dgm:t>
    </dgm:pt>
    <dgm:pt modelId="{AD090A59-D3F1-4324-9FE9-5971D566E1AD}" type="sibTrans" cxnId="{C2F83A6C-0A4E-4D9B-94A2-2357813A59C5}">
      <dgm:prSet/>
      <dgm:spPr/>
      <dgm:t>
        <a:bodyPr/>
        <a:lstStyle/>
        <a:p>
          <a:endParaRPr lang="en-US"/>
        </a:p>
      </dgm:t>
    </dgm:pt>
    <dgm:pt modelId="{4455CF48-B34E-464F-9479-7936FAB33169}" type="pres">
      <dgm:prSet presAssocID="{04F1BD8A-9273-4278-8D37-DB25869DEA73}" presName="vert0" presStyleCnt="0">
        <dgm:presLayoutVars>
          <dgm:dir/>
          <dgm:animOne val="branch"/>
          <dgm:animLvl val="lvl"/>
        </dgm:presLayoutVars>
      </dgm:prSet>
      <dgm:spPr/>
    </dgm:pt>
    <dgm:pt modelId="{56C00228-BB3C-8949-9FCB-3CA754A8647B}" type="pres">
      <dgm:prSet presAssocID="{CDFFE717-1F5F-4C21-B780-EFF05E22E392}" presName="thickLine" presStyleLbl="alignNode1" presStyleIdx="0" presStyleCnt="4"/>
      <dgm:spPr/>
    </dgm:pt>
    <dgm:pt modelId="{F93C1E98-8341-A442-843C-21246083DEF4}" type="pres">
      <dgm:prSet presAssocID="{CDFFE717-1F5F-4C21-B780-EFF05E22E392}" presName="horz1" presStyleCnt="0"/>
      <dgm:spPr/>
    </dgm:pt>
    <dgm:pt modelId="{E414FE7F-16A2-3741-BD04-C95415EC30EA}" type="pres">
      <dgm:prSet presAssocID="{CDFFE717-1F5F-4C21-B780-EFF05E22E392}" presName="tx1" presStyleLbl="revTx" presStyleIdx="0" presStyleCnt="4"/>
      <dgm:spPr/>
    </dgm:pt>
    <dgm:pt modelId="{6A2AB1DF-CA8F-7C4E-A647-614950880329}" type="pres">
      <dgm:prSet presAssocID="{CDFFE717-1F5F-4C21-B780-EFF05E22E392}" presName="vert1" presStyleCnt="0"/>
      <dgm:spPr/>
    </dgm:pt>
    <dgm:pt modelId="{6FF4A164-C18D-4F43-AAC4-C29834389AD0}" type="pres">
      <dgm:prSet presAssocID="{87C6C37A-4D9D-4A01-9D2E-82432D2546A1}" presName="thickLine" presStyleLbl="alignNode1" presStyleIdx="1" presStyleCnt="4"/>
      <dgm:spPr/>
    </dgm:pt>
    <dgm:pt modelId="{C8C7D949-C756-2B4B-80AF-801FC6B5085F}" type="pres">
      <dgm:prSet presAssocID="{87C6C37A-4D9D-4A01-9D2E-82432D2546A1}" presName="horz1" presStyleCnt="0"/>
      <dgm:spPr/>
    </dgm:pt>
    <dgm:pt modelId="{ACF07D79-D762-DF41-BA80-A4017E8F53AB}" type="pres">
      <dgm:prSet presAssocID="{87C6C37A-4D9D-4A01-9D2E-82432D2546A1}" presName="tx1" presStyleLbl="revTx" presStyleIdx="1" presStyleCnt="4"/>
      <dgm:spPr/>
    </dgm:pt>
    <dgm:pt modelId="{B84F123C-C136-004C-A4E3-BD5D98756B39}" type="pres">
      <dgm:prSet presAssocID="{87C6C37A-4D9D-4A01-9D2E-82432D2546A1}" presName="vert1" presStyleCnt="0"/>
      <dgm:spPr/>
    </dgm:pt>
    <dgm:pt modelId="{1AC41757-1111-584E-A39E-853D02BAD7B7}" type="pres">
      <dgm:prSet presAssocID="{5618DAA1-845D-4CE5-B6AD-591BF756CBB2}" presName="thickLine" presStyleLbl="alignNode1" presStyleIdx="2" presStyleCnt="4"/>
      <dgm:spPr/>
    </dgm:pt>
    <dgm:pt modelId="{F38CCA6B-BFCF-DB44-BCEC-EF7FB1468A86}" type="pres">
      <dgm:prSet presAssocID="{5618DAA1-845D-4CE5-B6AD-591BF756CBB2}" presName="horz1" presStyleCnt="0"/>
      <dgm:spPr/>
    </dgm:pt>
    <dgm:pt modelId="{CB36EC81-6FCA-0249-AC82-3D1156316BB4}" type="pres">
      <dgm:prSet presAssocID="{5618DAA1-845D-4CE5-B6AD-591BF756CBB2}" presName="tx1" presStyleLbl="revTx" presStyleIdx="2" presStyleCnt="4"/>
      <dgm:spPr/>
    </dgm:pt>
    <dgm:pt modelId="{A29D2DC1-3D36-6C42-8260-5A175DA3584B}" type="pres">
      <dgm:prSet presAssocID="{5618DAA1-845D-4CE5-B6AD-591BF756CBB2}" presName="vert1" presStyleCnt="0"/>
      <dgm:spPr/>
    </dgm:pt>
    <dgm:pt modelId="{86FF8F11-53F4-E94C-B9DE-FC2A4DE0C442}" type="pres">
      <dgm:prSet presAssocID="{F5F38A33-5916-43BD-9C09-7C2858D2769F}" presName="thickLine" presStyleLbl="alignNode1" presStyleIdx="3" presStyleCnt="4"/>
      <dgm:spPr/>
    </dgm:pt>
    <dgm:pt modelId="{4C432A62-C9C1-1C49-BA77-94FD76B0A7D1}" type="pres">
      <dgm:prSet presAssocID="{F5F38A33-5916-43BD-9C09-7C2858D2769F}" presName="horz1" presStyleCnt="0"/>
      <dgm:spPr/>
    </dgm:pt>
    <dgm:pt modelId="{7901018C-220F-5246-8E17-6B6D0B6CBE86}" type="pres">
      <dgm:prSet presAssocID="{F5F38A33-5916-43BD-9C09-7C2858D2769F}" presName="tx1" presStyleLbl="revTx" presStyleIdx="3" presStyleCnt="4"/>
      <dgm:spPr/>
    </dgm:pt>
    <dgm:pt modelId="{4B4B0A33-4A13-5F4A-8E22-0788B83D90DD}" type="pres">
      <dgm:prSet presAssocID="{F5F38A33-5916-43BD-9C09-7C2858D2769F}" presName="vert1" presStyleCnt="0"/>
      <dgm:spPr/>
    </dgm:pt>
  </dgm:ptLst>
  <dgm:cxnLst>
    <dgm:cxn modelId="{8EFD6E17-D24C-5D4C-A2C6-6BA7CEE236F5}" type="presOf" srcId="{5618DAA1-845D-4CE5-B6AD-591BF756CBB2}" destId="{CB36EC81-6FCA-0249-AC82-3D1156316BB4}" srcOrd="0" destOrd="0" presId="urn:microsoft.com/office/officeart/2008/layout/LinedList"/>
    <dgm:cxn modelId="{995DD132-DC21-42B7-AAC7-AEBE22E10CC1}" srcId="{04F1BD8A-9273-4278-8D37-DB25869DEA73}" destId="{87C6C37A-4D9D-4A01-9D2E-82432D2546A1}" srcOrd="1" destOrd="0" parTransId="{063A848A-345C-400F-A75C-565EDCD97125}" sibTransId="{30A65DB6-1B52-4A14-852E-E9ACA3D489D4}"/>
    <dgm:cxn modelId="{9691E741-75C0-4511-9339-4271EF1BAC4D}" srcId="{04F1BD8A-9273-4278-8D37-DB25869DEA73}" destId="{5618DAA1-845D-4CE5-B6AD-591BF756CBB2}" srcOrd="2" destOrd="0" parTransId="{54B46B16-7BC5-44C5-B655-ABE5C02DAFB9}" sibTransId="{7FD754E1-AEB5-44F6-9DD6-A7CBAD47C2BF}"/>
    <dgm:cxn modelId="{36DA7857-F2C8-F342-82E9-37445BA840BD}" type="presOf" srcId="{F5F38A33-5916-43BD-9C09-7C2858D2769F}" destId="{7901018C-220F-5246-8E17-6B6D0B6CBE86}" srcOrd="0" destOrd="0" presId="urn:microsoft.com/office/officeart/2008/layout/LinedList"/>
    <dgm:cxn modelId="{C2F83A6C-0A4E-4D9B-94A2-2357813A59C5}" srcId="{04F1BD8A-9273-4278-8D37-DB25869DEA73}" destId="{F5F38A33-5916-43BD-9C09-7C2858D2769F}" srcOrd="3" destOrd="0" parTransId="{64A22635-E241-45A4-B5EC-9E2E0E176876}" sibTransId="{AD090A59-D3F1-4324-9FE9-5971D566E1AD}"/>
    <dgm:cxn modelId="{6EFAAFB3-891D-1C41-99A2-8051B271A3C7}" type="presOf" srcId="{04F1BD8A-9273-4278-8D37-DB25869DEA73}" destId="{4455CF48-B34E-464F-9479-7936FAB33169}" srcOrd="0" destOrd="0" presId="urn:microsoft.com/office/officeart/2008/layout/LinedList"/>
    <dgm:cxn modelId="{C8265EB6-02AF-FE46-847E-BA4EA123D6D2}" type="presOf" srcId="{CDFFE717-1F5F-4C21-B780-EFF05E22E392}" destId="{E414FE7F-16A2-3741-BD04-C95415EC30EA}" srcOrd="0" destOrd="0" presId="urn:microsoft.com/office/officeart/2008/layout/LinedList"/>
    <dgm:cxn modelId="{5B852CC5-D983-4267-9DCB-AE806364ABE7}" srcId="{04F1BD8A-9273-4278-8D37-DB25869DEA73}" destId="{CDFFE717-1F5F-4C21-B780-EFF05E22E392}" srcOrd="0" destOrd="0" parTransId="{58FAECF6-84CF-4674-AF37-27F9B5E4AA46}" sibTransId="{E42A6B6C-C6BA-4C49-9613-0827F9E85D78}"/>
    <dgm:cxn modelId="{16D600DA-EA02-744E-B772-9CC68CE8B81D}" type="presOf" srcId="{87C6C37A-4D9D-4A01-9D2E-82432D2546A1}" destId="{ACF07D79-D762-DF41-BA80-A4017E8F53AB}" srcOrd="0" destOrd="0" presId="urn:microsoft.com/office/officeart/2008/layout/LinedList"/>
    <dgm:cxn modelId="{1BE821E2-9E5D-FD46-BD5F-3717D0FE8C2F}" type="presParOf" srcId="{4455CF48-B34E-464F-9479-7936FAB33169}" destId="{56C00228-BB3C-8949-9FCB-3CA754A8647B}" srcOrd="0" destOrd="0" presId="urn:microsoft.com/office/officeart/2008/layout/LinedList"/>
    <dgm:cxn modelId="{0F6BBA3D-B557-3D4D-9CCE-7E478A091524}" type="presParOf" srcId="{4455CF48-B34E-464F-9479-7936FAB33169}" destId="{F93C1E98-8341-A442-843C-21246083DEF4}" srcOrd="1" destOrd="0" presId="urn:microsoft.com/office/officeart/2008/layout/LinedList"/>
    <dgm:cxn modelId="{E9D6853B-E051-2B4A-8CB6-805E5F4ADF30}" type="presParOf" srcId="{F93C1E98-8341-A442-843C-21246083DEF4}" destId="{E414FE7F-16A2-3741-BD04-C95415EC30EA}" srcOrd="0" destOrd="0" presId="urn:microsoft.com/office/officeart/2008/layout/LinedList"/>
    <dgm:cxn modelId="{D53539EE-AD77-3C4C-95FC-53771E81771B}" type="presParOf" srcId="{F93C1E98-8341-A442-843C-21246083DEF4}" destId="{6A2AB1DF-CA8F-7C4E-A647-614950880329}" srcOrd="1" destOrd="0" presId="urn:microsoft.com/office/officeart/2008/layout/LinedList"/>
    <dgm:cxn modelId="{0CEDE77D-BDE8-AE43-9DD3-61DD3BBB3592}" type="presParOf" srcId="{4455CF48-B34E-464F-9479-7936FAB33169}" destId="{6FF4A164-C18D-4F43-AAC4-C29834389AD0}" srcOrd="2" destOrd="0" presId="urn:microsoft.com/office/officeart/2008/layout/LinedList"/>
    <dgm:cxn modelId="{EF26A080-34B8-524A-9C27-69AB8C0D3D12}" type="presParOf" srcId="{4455CF48-B34E-464F-9479-7936FAB33169}" destId="{C8C7D949-C756-2B4B-80AF-801FC6B5085F}" srcOrd="3" destOrd="0" presId="urn:microsoft.com/office/officeart/2008/layout/LinedList"/>
    <dgm:cxn modelId="{8B254C52-3C11-0345-BA17-DC0374828A64}" type="presParOf" srcId="{C8C7D949-C756-2B4B-80AF-801FC6B5085F}" destId="{ACF07D79-D762-DF41-BA80-A4017E8F53AB}" srcOrd="0" destOrd="0" presId="urn:microsoft.com/office/officeart/2008/layout/LinedList"/>
    <dgm:cxn modelId="{AF4B2666-7B73-5546-8153-3251D9EBB86E}" type="presParOf" srcId="{C8C7D949-C756-2B4B-80AF-801FC6B5085F}" destId="{B84F123C-C136-004C-A4E3-BD5D98756B39}" srcOrd="1" destOrd="0" presId="urn:microsoft.com/office/officeart/2008/layout/LinedList"/>
    <dgm:cxn modelId="{49C482F6-4593-7240-B16F-D22A8B25A826}" type="presParOf" srcId="{4455CF48-B34E-464F-9479-7936FAB33169}" destId="{1AC41757-1111-584E-A39E-853D02BAD7B7}" srcOrd="4" destOrd="0" presId="urn:microsoft.com/office/officeart/2008/layout/LinedList"/>
    <dgm:cxn modelId="{45C0E5D6-F293-284D-BFDE-5B5C9CFB3B01}" type="presParOf" srcId="{4455CF48-B34E-464F-9479-7936FAB33169}" destId="{F38CCA6B-BFCF-DB44-BCEC-EF7FB1468A86}" srcOrd="5" destOrd="0" presId="urn:microsoft.com/office/officeart/2008/layout/LinedList"/>
    <dgm:cxn modelId="{E0817D66-2689-9148-AD12-53C95EB2BE1E}" type="presParOf" srcId="{F38CCA6B-BFCF-DB44-BCEC-EF7FB1468A86}" destId="{CB36EC81-6FCA-0249-AC82-3D1156316BB4}" srcOrd="0" destOrd="0" presId="urn:microsoft.com/office/officeart/2008/layout/LinedList"/>
    <dgm:cxn modelId="{43C62088-A752-F64E-A6BB-FB6CF90B56B1}" type="presParOf" srcId="{F38CCA6B-BFCF-DB44-BCEC-EF7FB1468A86}" destId="{A29D2DC1-3D36-6C42-8260-5A175DA3584B}" srcOrd="1" destOrd="0" presId="urn:microsoft.com/office/officeart/2008/layout/LinedList"/>
    <dgm:cxn modelId="{7A7F441A-028C-A149-B6C8-4F4044B3CA27}" type="presParOf" srcId="{4455CF48-B34E-464F-9479-7936FAB33169}" destId="{86FF8F11-53F4-E94C-B9DE-FC2A4DE0C442}" srcOrd="6" destOrd="0" presId="urn:microsoft.com/office/officeart/2008/layout/LinedList"/>
    <dgm:cxn modelId="{54046E83-645C-2C42-B8A5-C0DFBF309499}" type="presParOf" srcId="{4455CF48-B34E-464F-9479-7936FAB33169}" destId="{4C432A62-C9C1-1C49-BA77-94FD76B0A7D1}" srcOrd="7" destOrd="0" presId="urn:microsoft.com/office/officeart/2008/layout/LinedList"/>
    <dgm:cxn modelId="{BC89AEC8-596F-124D-BD15-13F97CA358AC}" type="presParOf" srcId="{4C432A62-C9C1-1C49-BA77-94FD76B0A7D1}" destId="{7901018C-220F-5246-8E17-6B6D0B6CBE86}" srcOrd="0" destOrd="0" presId="urn:microsoft.com/office/officeart/2008/layout/LinedList"/>
    <dgm:cxn modelId="{7A0EEC24-FB26-E24F-8E3C-7C4EE18294DC}" type="presParOf" srcId="{4C432A62-C9C1-1C49-BA77-94FD76B0A7D1}" destId="{4B4B0A33-4A13-5F4A-8E22-0788B83D90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ADA2D14-A25E-43DF-8BE2-130094974A3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944E457-AFC4-45F1-9CC7-47550A1CB515}">
      <dgm:prSet/>
      <dgm:spPr/>
      <dgm:t>
        <a:bodyPr/>
        <a:lstStyle/>
        <a:p>
          <a:r>
            <a:rPr lang="en-US"/>
            <a:t>Performance vs Salary corr R²≈0.77; $2–5M value gap</a:t>
          </a:r>
        </a:p>
      </dgm:t>
    </dgm:pt>
    <dgm:pt modelId="{524E23A8-A3A3-4267-8043-C9895A54C978}" type="parTrans" cxnId="{FB627EA4-2F68-48FB-8762-BE2B5D964A6C}">
      <dgm:prSet/>
      <dgm:spPr/>
      <dgm:t>
        <a:bodyPr/>
        <a:lstStyle/>
        <a:p>
          <a:endParaRPr lang="en-US"/>
        </a:p>
      </dgm:t>
    </dgm:pt>
    <dgm:pt modelId="{7BBED3D0-2A06-4FAD-8E28-F3EFFADE7305}" type="sibTrans" cxnId="{FB627EA4-2F68-48FB-8762-BE2B5D964A6C}">
      <dgm:prSet/>
      <dgm:spPr/>
      <dgm:t>
        <a:bodyPr/>
        <a:lstStyle/>
        <a:p>
          <a:endParaRPr lang="en-US"/>
        </a:p>
      </dgm:t>
    </dgm:pt>
    <dgm:pt modelId="{F5C0C7DE-F322-4B13-B767-EE68F94D810D}">
      <dgm:prSet/>
      <dgm:spPr/>
      <dgm:t>
        <a:bodyPr/>
        <a:lstStyle/>
        <a:p>
          <a:r>
            <a:rPr lang="en-US"/>
            <a:t>Identify top under-paid players</a:t>
          </a:r>
        </a:p>
      </dgm:t>
    </dgm:pt>
    <dgm:pt modelId="{F40F1CEA-2946-4096-9E4B-F8678022B99E}" type="parTrans" cxnId="{BC96ADBC-5D87-44F7-84D4-C58785EC623C}">
      <dgm:prSet/>
      <dgm:spPr/>
      <dgm:t>
        <a:bodyPr/>
        <a:lstStyle/>
        <a:p>
          <a:endParaRPr lang="en-US"/>
        </a:p>
      </dgm:t>
    </dgm:pt>
    <dgm:pt modelId="{3B8E05A6-88F4-4EF6-A458-40604FA721CA}" type="sibTrans" cxnId="{BC96ADBC-5D87-44F7-84D4-C58785EC623C}">
      <dgm:prSet/>
      <dgm:spPr/>
      <dgm:t>
        <a:bodyPr/>
        <a:lstStyle/>
        <a:p>
          <a:endParaRPr lang="en-US"/>
        </a:p>
      </dgm:t>
    </dgm:pt>
    <dgm:pt modelId="{F4CD26D3-5DFB-4068-B19A-D9F5A47F4F9D}">
      <dgm:prSet/>
      <dgm:spPr/>
      <dgm:t>
        <a:bodyPr/>
        <a:lstStyle/>
        <a:p>
          <a:r>
            <a:rPr lang="en-US"/>
            <a:t>Extend to multi-season analysis</a:t>
          </a:r>
        </a:p>
      </dgm:t>
    </dgm:pt>
    <dgm:pt modelId="{17E71116-6744-4B56-90D7-92EBCF590EE0}" type="parTrans" cxnId="{E275C2CE-7CA6-458A-9CFD-192E6BAE8F32}">
      <dgm:prSet/>
      <dgm:spPr/>
      <dgm:t>
        <a:bodyPr/>
        <a:lstStyle/>
        <a:p>
          <a:endParaRPr lang="en-US"/>
        </a:p>
      </dgm:t>
    </dgm:pt>
    <dgm:pt modelId="{68E6DF44-A4CD-48F2-9D6F-5D867EE11E97}" type="sibTrans" cxnId="{E275C2CE-7CA6-458A-9CFD-192E6BAE8F32}">
      <dgm:prSet/>
      <dgm:spPr/>
      <dgm:t>
        <a:bodyPr/>
        <a:lstStyle/>
        <a:p>
          <a:endParaRPr lang="en-US"/>
        </a:p>
      </dgm:t>
    </dgm:pt>
    <dgm:pt modelId="{6AA67718-E72D-463F-BA1D-9E70BFC0AEEE}">
      <dgm:prSet/>
      <dgm:spPr/>
      <dgm:t>
        <a:bodyPr/>
        <a:lstStyle/>
        <a:p>
          <a:r>
            <a:rPr lang="en-US"/>
            <a:t>Include playoff &amp; injury metrics</a:t>
          </a:r>
        </a:p>
      </dgm:t>
    </dgm:pt>
    <dgm:pt modelId="{88472583-2DF9-423F-93E2-AC9C173E89D2}" type="parTrans" cxnId="{BA241216-A646-40A1-AB17-94DFA1D6ABF4}">
      <dgm:prSet/>
      <dgm:spPr/>
      <dgm:t>
        <a:bodyPr/>
        <a:lstStyle/>
        <a:p>
          <a:endParaRPr lang="en-US"/>
        </a:p>
      </dgm:t>
    </dgm:pt>
    <dgm:pt modelId="{693DCF6F-A797-4107-A36A-BB4B5A70AD79}" type="sibTrans" cxnId="{BA241216-A646-40A1-AB17-94DFA1D6ABF4}">
      <dgm:prSet/>
      <dgm:spPr/>
      <dgm:t>
        <a:bodyPr/>
        <a:lstStyle/>
        <a:p>
          <a:endParaRPr lang="en-US"/>
        </a:p>
      </dgm:t>
    </dgm:pt>
    <dgm:pt modelId="{FAC6A31E-8171-4EB4-9C77-0408B7A8CCA4}" type="pres">
      <dgm:prSet presAssocID="{3ADA2D14-A25E-43DF-8BE2-130094974A3A}" presName="root" presStyleCnt="0">
        <dgm:presLayoutVars>
          <dgm:dir/>
          <dgm:resizeHandles val="exact"/>
        </dgm:presLayoutVars>
      </dgm:prSet>
      <dgm:spPr/>
    </dgm:pt>
    <dgm:pt modelId="{5244B89E-7E4D-4954-8155-907C5BCFF707}" type="pres">
      <dgm:prSet presAssocID="{3ADA2D14-A25E-43DF-8BE2-130094974A3A}" presName="container" presStyleCnt="0">
        <dgm:presLayoutVars>
          <dgm:dir/>
          <dgm:resizeHandles val="exact"/>
        </dgm:presLayoutVars>
      </dgm:prSet>
      <dgm:spPr/>
    </dgm:pt>
    <dgm:pt modelId="{19CCD553-9F3E-405E-B8CB-807F2525524D}" type="pres">
      <dgm:prSet presAssocID="{9944E457-AFC4-45F1-9CC7-47550A1CB515}" presName="compNode" presStyleCnt="0"/>
      <dgm:spPr/>
    </dgm:pt>
    <dgm:pt modelId="{97698C11-CE01-46BC-A6D3-87DDC2D3EFE3}" type="pres">
      <dgm:prSet presAssocID="{9944E457-AFC4-45F1-9CC7-47550A1CB515}" presName="iconBgRect" presStyleLbl="bgShp" presStyleIdx="0" presStyleCnt="4"/>
      <dgm:spPr/>
    </dgm:pt>
    <dgm:pt modelId="{CA54CF28-D834-4519-8D85-7207118FB2A8}" type="pres">
      <dgm:prSet presAssocID="{9944E457-AFC4-45F1-9CC7-47550A1CB5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E57E1DB-4D97-4384-83B0-42C09A0CDF04}" type="pres">
      <dgm:prSet presAssocID="{9944E457-AFC4-45F1-9CC7-47550A1CB515}" presName="spaceRect" presStyleCnt="0"/>
      <dgm:spPr/>
    </dgm:pt>
    <dgm:pt modelId="{ACD58EB8-1410-42AE-ACDE-5C2879AD40A8}" type="pres">
      <dgm:prSet presAssocID="{9944E457-AFC4-45F1-9CC7-47550A1CB515}" presName="textRect" presStyleLbl="revTx" presStyleIdx="0" presStyleCnt="4">
        <dgm:presLayoutVars>
          <dgm:chMax val="1"/>
          <dgm:chPref val="1"/>
        </dgm:presLayoutVars>
      </dgm:prSet>
      <dgm:spPr/>
    </dgm:pt>
    <dgm:pt modelId="{7F9CD1BF-DF40-4C93-A663-9362854659DC}" type="pres">
      <dgm:prSet presAssocID="{7BBED3D0-2A06-4FAD-8E28-F3EFFADE7305}" presName="sibTrans" presStyleLbl="sibTrans2D1" presStyleIdx="0" presStyleCnt="0"/>
      <dgm:spPr/>
    </dgm:pt>
    <dgm:pt modelId="{F505EE8D-75DF-4EC8-84E0-CEC2F84CBEC4}" type="pres">
      <dgm:prSet presAssocID="{F5C0C7DE-F322-4B13-B767-EE68F94D810D}" presName="compNode" presStyleCnt="0"/>
      <dgm:spPr/>
    </dgm:pt>
    <dgm:pt modelId="{CA69382F-F4AB-431E-93F2-7D35DADBD83F}" type="pres">
      <dgm:prSet presAssocID="{F5C0C7DE-F322-4B13-B767-EE68F94D810D}" presName="iconBgRect" presStyleLbl="bgShp" presStyleIdx="1" presStyleCnt="4"/>
      <dgm:spPr/>
    </dgm:pt>
    <dgm:pt modelId="{6B54F730-041E-4AA2-A5EE-D01A05BCD2BA}" type="pres">
      <dgm:prSet presAssocID="{F5C0C7DE-F322-4B13-B767-EE68F94D81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77AF9AC-8B09-40D7-A6C9-63835547A591}" type="pres">
      <dgm:prSet presAssocID="{F5C0C7DE-F322-4B13-B767-EE68F94D810D}" presName="spaceRect" presStyleCnt="0"/>
      <dgm:spPr/>
    </dgm:pt>
    <dgm:pt modelId="{C0A93715-0CA2-4043-80F9-C6FFEF137F89}" type="pres">
      <dgm:prSet presAssocID="{F5C0C7DE-F322-4B13-B767-EE68F94D810D}" presName="textRect" presStyleLbl="revTx" presStyleIdx="1" presStyleCnt="4">
        <dgm:presLayoutVars>
          <dgm:chMax val="1"/>
          <dgm:chPref val="1"/>
        </dgm:presLayoutVars>
      </dgm:prSet>
      <dgm:spPr/>
    </dgm:pt>
    <dgm:pt modelId="{CF82C187-234B-4D4B-BC49-54914C3FD521}" type="pres">
      <dgm:prSet presAssocID="{3B8E05A6-88F4-4EF6-A458-40604FA721CA}" presName="sibTrans" presStyleLbl="sibTrans2D1" presStyleIdx="0" presStyleCnt="0"/>
      <dgm:spPr/>
    </dgm:pt>
    <dgm:pt modelId="{501B7B34-F1E4-4583-BAF9-60B99BC287A5}" type="pres">
      <dgm:prSet presAssocID="{F4CD26D3-5DFB-4068-B19A-D9F5A47F4F9D}" presName="compNode" presStyleCnt="0"/>
      <dgm:spPr/>
    </dgm:pt>
    <dgm:pt modelId="{33B06D2E-0CC0-4765-833D-040465C8E47F}" type="pres">
      <dgm:prSet presAssocID="{F4CD26D3-5DFB-4068-B19A-D9F5A47F4F9D}" presName="iconBgRect" presStyleLbl="bgShp" presStyleIdx="2" presStyleCnt="4"/>
      <dgm:spPr/>
    </dgm:pt>
    <dgm:pt modelId="{E1CB4130-6AE0-46A3-91EB-536754A5E38C}" type="pres">
      <dgm:prSet presAssocID="{F4CD26D3-5DFB-4068-B19A-D9F5A47F4F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DEAEC393-78A4-4DE4-AF91-69830DE910B6}" type="pres">
      <dgm:prSet presAssocID="{F4CD26D3-5DFB-4068-B19A-D9F5A47F4F9D}" presName="spaceRect" presStyleCnt="0"/>
      <dgm:spPr/>
    </dgm:pt>
    <dgm:pt modelId="{7EF3E599-0116-4D17-BFD2-97C8E9927EBC}" type="pres">
      <dgm:prSet presAssocID="{F4CD26D3-5DFB-4068-B19A-D9F5A47F4F9D}" presName="textRect" presStyleLbl="revTx" presStyleIdx="2" presStyleCnt="4">
        <dgm:presLayoutVars>
          <dgm:chMax val="1"/>
          <dgm:chPref val="1"/>
        </dgm:presLayoutVars>
      </dgm:prSet>
      <dgm:spPr/>
    </dgm:pt>
    <dgm:pt modelId="{5756193F-12C5-466B-9FC5-1B2A197E2CBF}" type="pres">
      <dgm:prSet presAssocID="{68E6DF44-A4CD-48F2-9D6F-5D867EE11E97}" presName="sibTrans" presStyleLbl="sibTrans2D1" presStyleIdx="0" presStyleCnt="0"/>
      <dgm:spPr/>
    </dgm:pt>
    <dgm:pt modelId="{E5E680A4-3839-427D-B303-A357A44F8EC0}" type="pres">
      <dgm:prSet presAssocID="{6AA67718-E72D-463F-BA1D-9E70BFC0AEEE}" presName="compNode" presStyleCnt="0"/>
      <dgm:spPr/>
    </dgm:pt>
    <dgm:pt modelId="{BD48CD79-CE77-4F0C-8328-C7AA6C78A4A2}" type="pres">
      <dgm:prSet presAssocID="{6AA67718-E72D-463F-BA1D-9E70BFC0AEEE}" presName="iconBgRect" presStyleLbl="bgShp" presStyleIdx="3" presStyleCnt="4"/>
      <dgm:spPr/>
    </dgm:pt>
    <dgm:pt modelId="{591C8937-C81A-45D6-9035-3FD37A4E6CBA}" type="pres">
      <dgm:prSet presAssocID="{6AA67718-E72D-463F-BA1D-9E70BFC0AE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B4D88FA2-7B0C-4350-A8BC-9C8E28250241}" type="pres">
      <dgm:prSet presAssocID="{6AA67718-E72D-463F-BA1D-9E70BFC0AEEE}" presName="spaceRect" presStyleCnt="0"/>
      <dgm:spPr/>
    </dgm:pt>
    <dgm:pt modelId="{A5FA8A1A-DBAE-454C-95ED-53FB212EE197}" type="pres">
      <dgm:prSet presAssocID="{6AA67718-E72D-463F-BA1D-9E70BFC0AEE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A241216-A646-40A1-AB17-94DFA1D6ABF4}" srcId="{3ADA2D14-A25E-43DF-8BE2-130094974A3A}" destId="{6AA67718-E72D-463F-BA1D-9E70BFC0AEEE}" srcOrd="3" destOrd="0" parTransId="{88472583-2DF9-423F-93E2-AC9C173E89D2}" sibTransId="{693DCF6F-A797-4107-A36A-BB4B5A70AD79}"/>
    <dgm:cxn modelId="{EF9E9116-232F-4091-A3EA-9AECA5FB0BD1}" type="presOf" srcId="{3B8E05A6-88F4-4EF6-A458-40604FA721CA}" destId="{CF82C187-234B-4D4B-BC49-54914C3FD521}" srcOrd="0" destOrd="0" presId="urn:microsoft.com/office/officeart/2018/2/layout/IconCircleList"/>
    <dgm:cxn modelId="{F85D993C-08F7-462C-A8BD-57C7C25273DA}" type="presOf" srcId="{3ADA2D14-A25E-43DF-8BE2-130094974A3A}" destId="{FAC6A31E-8171-4EB4-9C77-0408B7A8CCA4}" srcOrd="0" destOrd="0" presId="urn:microsoft.com/office/officeart/2018/2/layout/IconCircleList"/>
    <dgm:cxn modelId="{8FD75B8F-58A2-41EC-A650-3A38E687FCAE}" type="presOf" srcId="{6AA67718-E72D-463F-BA1D-9E70BFC0AEEE}" destId="{A5FA8A1A-DBAE-454C-95ED-53FB212EE197}" srcOrd="0" destOrd="0" presId="urn:microsoft.com/office/officeart/2018/2/layout/IconCircleList"/>
    <dgm:cxn modelId="{C7FCF69A-BC88-493B-B2FF-3866D24A7344}" type="presOf" srcId="{F4CD26D3-5DFB-4068-B19A-D9F5A47F4F9D}" destId="{7EF3E599-0116-4D17-BFD2-97C8E9927EBC}" srcOrd="0" destOrd="0" presId="urn:microsoft.com/office/officeart/2018/2/layout/IconCircleList"/>
    <dgm:cxn modelId="{FB627EA4-2F68-48FB-8762-BE2B5D964A6C}" srcId="{3ADA2D14-A25E-43DF-8BE2-130094974A3A}" destId="{9944E457-AFC4-45F1-9CC7-47550A1CB515}" srcOrd="0" destOrd="0" parTransId="{524E23A8-A3A3-4267-8043-C9895A54C978}" sibTransId="{7BBED3D0-2A06-4FAD-8E28-F3EFFADE7305}"/>
    <dgm:cxn modelId="{51CB69AE-CA5C-4C49-8AA6-6F872E5FEF5E}" type="presOf" srcId="{F5C0C7DE-F322-4B13-B767-EE68F94D810D}" destId="{C0A93715-0CA2-4043-80F9-C6FFEF137F89}" srcOrd="0" destOrd="0" presId="urn:microsoft.com/office/officeart/2018/2/layout/IconCircleList"/>
    <dgm:cxn modelId="{3241BDAF-359D-484F-A132-D2638368A578}" type="presOf" srcId="{68E6DF44-A4CD-48F2-9D6F-5D867EE11E97}" destId="{5756193F-12C5-466B-9FC5-1B2A197E2CBF}" srcOrd="0" destOrd="0" presId="urn:microsoft.com/office/officeart/2018/2/layout/IconCircleList"/>
    <dgm:cxn modelId="{BC96ADBC-5D87-44F7-84D4-C58785EC623C}" srcId="{3ADA2D14-A25E-43DF-8BE2-130094974A3A}" destId="{F5C0C7DE-F322-4B13-B767-EE68F94D810D}" srcOrd="1" destOrd="0" parTransId="{F40F1CEA-2946-4096-9E4B-F8678022B99E}" sibTransId="{3B8E05A6-88F4-4EF6-A458-40604FA721CA}"/>
    <dgm:cxn modelId="{3557AABF-76E3-44A9-AC5D-28FCCA4A1EBB}" type="presOf" srcId="{9944E457-AFC4-45F1-9CC7-47550A1CB515}" destId="{ACD58EB8-1410-42AE-ACDE-5C2879AD40A8}" srcOrd="0" destOrd="0" presId="urn:microsoft.com/office/officeart/2018/2/layout/IconCircleList"/>
    <dgm:cxn modelId="{8637B3C5-F488-43DB-A29E-A810A5843601}" type="presOf" srcId="{7BBED3D0-2A06-4FAD-8E28-F3EFFADE7305}" destId="{7F9CD1BF-DF40-4C93-A663-9362854659DC}" srcOrd="0" destOrd="0" presId="urn:microsoft.com/office/officeart/2018/2/layout/IconCircleList"/>
    <dgm:cxn modelId="{E275C2CE-7CA6-458A-9CFD-192E6BAE8F32}" srcId="{3ADA2D14-A25E-43DF-8BE2-130094974A3A}" destId="{F4CD26D3-5DFB-4068-B19A-D9F5A47F4F9D}" srcOrd="2" destOrd="0" parTransId="{17E71116-6744-4B56-90D7-92EBCF590EE0}" sibTransId="{68E6DF44-A4CD-48F2-9D6F-5D867EE11E97}"/>
    <dgm:cxn modelId="{B9A1AB20-D1C0-4495-94F6-30BA3DBA43A1}" type="presParOf" srcId="{FAC6A31E-8171-4EB4-9C77-0408B7A8CCA4}" destId="{5244B89E-7E4D-4954-8155-907C5BCFF707}" srcOrd="0" destOrd="0" presId="urn:microsoft.com/office/officeart/2018/2/layout/IconCircleList"/>
    <dgm:cxn modelId="{4EE857D4-7B70-48B8-8039-D1E230771769}" type="presParOf" srcId="{5244B89E-7E4D-4954-8155-907C5BCFF707}" destId="{19CCD553-9F3E-405E-B8CB-807F2525524D}" srcOrd="0" destOrd="0" presId="urn:microsoft.com/office/officeart/2018/2/layout/IconCircleList"/>
    <dgm:cxn modelId="{F841BDFE-8737-4DCD-BE43-823A4C0545A0}" type="presParOf" srcId="{19CCD553-9F3E-405E-B8CB-807F2525524D}" destId="{97698C11-CE01-46BC-A6D3-87DDC2D3EFE3}" srcOrd="0" destOrd="0" presId="urn:microsoft.com/office/officeart/2018/2/layout/IconCircleList"/>
    <dgm:cxn modelId="{53858925-44E6-4036-9F7E-535DEE965EB6}" type="presParOf" srcId="{19CCD553-9F3E-405E-B8CB-807F2525524D}" destId="{CA54CF28-D834-4519-8D85-7207118FB2A8}" srcOrd="1" destOrd="0" presId="urn:microsoft.com/office/officeart/2018/2/layout/IconCircleList"/>
    <dgm:cxn modelId="{8CCBB9A4-93C1-42E6-96BB-821B84460507}" type="presParOf" srcId="{19CCD553-9F3E-405E-B8CB-807F2525524D}" destId="{1E57E1DB-4D97-4384-83B0-42C09A0CDF04}" srcOrd="2" destOrd="0" presId="urn:microsoft.com/office/officeart/2018/2/layout/IconCircleList"/>
    <dgm:cxn modelId="{13FFBD74-22EC-4CB0-9D85-53BA06011681}" type="presParOf" srcId="{19CCD553-9F3E-405E-B8CB-807F2525524D}" destId="{ACD58EB8-1410-42AE-ACDE-5C2879AD40A8}" srcOrd="3" destOrd="0" presId="urn:microsoft.com/office/officeart/2018/2/layout/IconCircleList"/>
    <dgm:cxn modelId="{CE22A460-CD59-4618-9980-D285081FCA85}" type="presParOf" srcId="{5244B89E-7E4D-4954-8155-907C5BCFF707}" destId="{7F9CD1BF-DF40-4C93-A663-9362854659DC}" srcOrd="1" destOrd="0" presId="urn:microsoft.com/office/officeart/2018/2/layout/IconCircleList"/>
    <dgm:cxn modelId="{FFA29948-A314-4101-AD17-6ADB1B0F349A}" type="presParOf" srcId="{5244B89E-7E4D-4954-8155-907C5BCFF707}" destId="{F505EE8D-75DF-4EC8-84E0-CEC2F84CBEC4}" srcOrd="2" destOrd="0" presId="urn:microsoft.com/office/officeart/2018/2/layout/IconCircleList"/>
    <dgm:cxn modelId="{3B73A211-CC16-4FB6-A83A-558F135AE30A}" type="presParOf" srcId="{F505EE8D-75DF-4EC8-84E0-CEC2F84CBEC4}" destId="{CA69382F-F4AB-431E-93F2-7D35DADBD83F}" srcOrd="0" destOrd="0" presId="urn:microsoft.com/office/officeart/2018/2/layout/IconCircleList"/>
    <dgm:cxn modelId="{1D83B84A-4800-4007-BB40-87289A27B0DC}" type="presParOf" srcId="{F505EE8D-75DF-4EC8-84E0-CEC2F84CBEC4}" destId="{6B54F730-041E-4AA2-A5EE-D01A05BCD2BA}" srcOrd="1" destOrd="0" presId="urn:microsoft.com/office/officeart/2018/2/layout/IconCircleList"/>
    <dgm:cxn modelId="{4D91F198-AC19-4612-8D9A-91C791545C5F}" type="presParOf" srcId="{F505EE8D-75DF-4EC8-84E0-CEC2F84CBEC4}" destId="{D77AF9AC-8B09-40D7-A6C9-63835547A591}" srcOrd="2" destOrd="0" presId="urn:microsoft.com/office/officeart/2018/2/layout/IconCircleList"/>
    <dgm:cxn modelId="{05AB3FB4-3AF2-4267-9280-10CDCA1CBEAD}" type="presParOf" srcId="{F505EE8D-75DF-4EC8-84E0-CEC2F84CBEC4}" destId="{C0A93715-0CA2-4043-80F9-C6FFEF137F89}" srcOrd="3" destOrd="0" presId="urn:microsoft.com/office/officeart/2018/2/layout/IconCircleList"/>
    <dgm:cxn modelId="{34322C90-D41F-4B56-8E5E-E41BF318B00E}" type="presParOf" srcId="{5244B89E-7E4D-4954-8155-907C5BCFF707}" destId="{CF82C187-234B-4D4B-BC49-54914C3FD521}" srcOrd="3" destOrd="0" presId="urn:microsoft.com/office/officeart/2018/2/layout/IconCircleList"/>
    <dgm:cxn modelId="{8378A8F1-E7D5-496C-942F-7F42352E87EC}" type="presParOf" srcId="{5244B89E-7E4D-4954-8155-907C5BCFF707}" destId="{501B7B34-F1E4-4583-BAF9-60B99BC287A5}" srcOrd="4" destOrd="0" presId="urn:microsoft.com/office/officeart/2018/2/layout/IconCircleList"/>
    <dgm:cxn modelId="{90D65380-3ED6-468E-9F1A-8509936A0A25}" type="presParOf" srcId="{501B7B34-F1E4-4583-BAF9-60B99BC287A5}" destId="{33B06D2E-0CC0-4765-833D-040465C8E47F}" srcOrd="0" destOrd="0" presId="urn:microsoft.com/office/officeart/2018/2/layout/IconCircleList"/>
    <dgm:cxn modelId="{15C5F67E-31B2-49F6-8727-B1AAAF5CB0F1}" type="presParOf" srcId="{501B7B34-F1E4-4583-BAF9-60B99BC287A5}" destId="{E1CB4130-6AE0-46A3-91EB-536754A5E38C}" srcOrd="1" destOrd="0" presId="urn:microsoft.com/office/officeart/2018/2/layout/IconCircleList"/>
    <dgm:cxn modelId="{C60D0028-4430-4754-91ED-11AF2242B1ED}" type="presParOf" srcId="{501B7B34-F1E4-4583-BAF9-60B99BC287A5}" destId="{DEAEC393-78A4-4DE4-AF91-69830DE910B6}" srcOrd="2" destOrd="0" presId="urn:microsoft.com/office/officeart/2018/2/layout/IconCircleList"/>
    <dgm:cxn modelId="{6020FEF9-61E5-443A-81AD-33F1042A20BC}" type="presParOf" srcId="{501B7B34-F1E4-4583-BAF9-60B99BC287A5}" destId="{7EF3E599-0116-4D17-BFD2-97C8E9927EBC}" srcOrd="3" destOrd="0" presId="urn:microsoft.com/office/officeart/2018/2/layout/IconCircleList"/>
    <dgm:cxn modelId="{ADA68602-F4BD-4A44-A4BE-3852E71749D8}" type="presParOf" srcId="{5244B89E-7E4D-4954-8155-907C5BCFF707}" destId="{5756193F-12C5-466B-9FC5-1B2A197E2CBF}" srcOrd="5" destOrd="0" presId="urn:microsoft.com/office/officeart/2018/2/layout/IconCircleList"/>
    <dgm:cxn modelId="{95B926FF-7F4A-43A0-AEC2-82313C5CB0B4}" type="presParOf" srcId="{5244B89E-7E4D-4954-8155-907C5BCFF707}" destId="{E5E680A4-3839-427D-B303-A357A44F8EC0}" srcOrd="6" destOrd="0" presId="urn:microsoft.com/office/officeart/2018/2/layout/IconCircleList"/>
    <dgm:cxn modelId="{B49EF59B-F7C1-4DCA-97B8-3CD705D5CC9D}" type="presParOf" srcId="{E5E680A4-3839-427D-B303-A357A44F8EC0}" destId="{BD48CD79-CE77-4F0C-8328-C7AA6C78A4A2}" srcOrd="0" destOrd="0" presId="urn:microsoft.com/office/officeart/2018/2/layout/IconCircleList"/>
    <dgm:cxn modelId="{1A07E995-00E2-4460-B296-F90BF2EF1D96}" type="presParOf" srcId="{E5E680A4-3839-427D-B303-A357A44F8EC0}" destId="{591C8937-C81A-45D6-9035-3FD37A4E6CBA}" srcOrd="1" destOrd="0" presId="urn:microsoft.com/office/officeart/2018/2/layout/IconCircleList"/>
    <dgm:cxn modelId="{D9EC9529-6A4D-4188-8BAB-8314FBFA97F5}" type="presParOf" srcId="{E5E680A4-3839-427D-B303-A357A44F8EC0}" destId="{B4D88FA2-7B0C-4350-A8BC-9C8E28250241}" srcOrd="2" destOrd="0" presId="urn:microsoft.com/office/officeart/2018/2/layout/IconCircleList"/>
    <dgm:cxn modelId="{0D30D126-E000-4B75-9CA2-619337AE7DC6}" type="presParOf" srcId="{E5E680A4-3839-427D-B303-A357A44F8EC0}" destId="{A5FA8A1A-DBAE-454C-95ED-53FB212EE19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8AA34-BE84-427D-9584-DD920B1AE3AD}">
      <dsp:nvSpPr>
        <dsp:cNvPr id="0" name=""/>
        <dsp:cNvSpPr/>
      </dsp:nvSpPr>
      <dsp:spPr>
        <a:xfrm>
          <a:off x="0" y="908050"/>
          <a:ext cx="4929186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5665F-01F6-419A-81DD-C129DA802639}">
      <dsp:nvSpPr>
        <dsp:cNvPr id="0" name=""/>
        <dsp:cNvSpPr/>
      </dsp:nvSpPr>
      <dsp:spPr>
        <a:xfrm>
          <a:off x="507111" y="1285240"/>
          <a:ext cx="922020" cy="922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95F13-DFC1-464C-8C6E-7769DFA5654E}">
      <dsp:nvSpPr>
        <dsp:cNvPr id="0" name=""/>
        <dsp:cNvSpPr/>
      </dsp:nvSpPr>
      <dsp:spPr>
        <a:xfrm>
          <a:off x="1936242" y="908050"/>
          <a:ext cx="2992944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Capstone Two Final Presentation</a:t>
          </a:r>
        </a:p>
      </dsp:txBody>
      <dsp:txXfrm>
        <a:off x="1936242" y="908050"/>
        <a:ext cx="2992944" cy="1676400"/>
      </dsp:txXfrm>
    </dsp:sp>
    <dsp:sp modelId="{6BC8F755-9514-4618-9979-ACE8E1BBA358}">
      <dsp:nvSpPr>
        <dsp:cNvPr id="0" name=""/>
        <dsp:cNvSpPr/>
      </dsp:nvSpPr>
      <dsp:spPr>
        <a:xfrm>
          <a:off x="0" y="3003550"/>
          <a:ext cx="4929186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178A2-493F-4275-B28B-5CA6A196A04E}">
      <dsp:nvSpPr>
        <dsp:cNvPr id="0" name=""/>
        <dsp:cNvSpPr/>
      </dsp:nvSpPr>
      <dsp:spPr>
        <a:xfrm>
          <a:off x="507111" y="3380740"/>
          <a:ext cx="922020" cy="922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A6982-67E8-410F-BBFF-5C4096226813}">
      <dsp:nvSpPr>
        <dsp:cNvPr id="0" name=""/>
        <dsp:cNvSpPr/>
      </dsp:nvSpPr>
      <dsp:spPr>
        <a:xfrm>
          <a:off x="1936242" y="3003550"/>
          <a:ext cx="2992944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Godwin Omowele | July 2025</a:t>
          </a:r>
        </a:p>
      </dsp:txBody>
      <dsp:txXfrm>
        <a:off x="1936242" y="3003550"/>
        <a:ext cx="2992944" cy="16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048A0-A97A-E741-9EFE-99F1CE185FFC}">
      <dsp:nvSpPr>
        <dsp:cNvPr id="0" name=""/>
        <dsp:cNvSpPr/>
      </dsp:nvSpPr>
      <dsp:spPr>
        <a:xfrm rot="5400000">
          <a:off x="-223142" y="1520766"/>
          <a:ext cx="999237" cy="1210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A97EF-C914-A741-86CD-16AAAF5481EA}">
      <dsp:nvSpPr>
        <dsp:cNvPr id="0" name=""/>
        <dsp:cNvSpPr/>
      </dsp:nvSpPr>
      <dsp:spPr>
        <a:xfrm>
          <a:off x="2479" y="876779"/>
          <a:ext cx="1345417" cy="8072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Problem &amp; Use Case</a:t>
          </a:r>
        </a:p>
      </dsp:txBody>
      <dsp:txXfrm>
        <a:off x="26123" y="900423"/>
        <a:ext cx="1298129" cy="759962"/>
      </dsp:txXfrm>
    </dsp:sp>
    <dsp:sp modelId="{505ADE9D-3696-5C48-95C1-905025E532B1}">
      <dsp:nvSpPr>
        <dsp:cNvPr id="0" name=""/>
        <dsp:cNvSpPr/>
      </dsp:nvSpPr>
      <dsp:spPr>
        <a:xfrm rot="5400000">
          <a:off x="-223142" y="2529829"/>
          <a:ext cx="999237" cy="121087"/>
        </a:xfrm>
        <a:prstGeom prst="rect">
          <a:avLst/>
        </a:prstGeom>
        <a:solidFill>
          <a:schemeClr val="accent5">
            <a:hueOff val="-1350239"/>
            <a:satOff val="-92"/>
            <a:lumOff val="2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E1BC7-5C40-9047-A78D-3BEC9FB76344}">
      <dsp:nvSpPr>
        <dsp:cNvPr id="0" name=""/>
        <dsp:cNvSpPr/>
      </dsp:nvSpPr>
      <dsp:spPr>
        <a:xfrm>
          <a:off x="2479" y="1885843"/>
          <a:ext cx="1345417" cy="807250"/>
        </a:xfrm>
        <a:prstGeom prst="roundRect">
          <a:avLst>
            <a:gd name="adj" fmla="val 10000"/>
          </a:avLst>
        </a:prstGeom>
        <a:solidFill>
          <a:schemeClr val="accent5">
            <a:hueOff val="-1215215"/>
            <a:satOff val="-83"/>
            <a:lumOff val="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Who Cares?</a:t>
          </a:r>
        </a:p>
      </dsp:txBody>
      <dsp:txXfrm>
        <a:off x="26123" y="1909487"/>
        <a:ext cx="1298129" cy="759962"/>
      </dsp:txXfrm>
    </dsp:sp>
    <dsp:sp modelId="{1BD997F0-FC03-0F45-B8FE-4A8E12F4B72D}">
      <dsp:nvSpPr>
        <dsp:cNvPr id="0" name=""/>
        <dsp:cNvSpPr/>
      </dsp:nvSpPr>
      <dsp:spPr>
        <a:xfrm rot="5400000">
          <a:off x="-223142" y="3538892"/>
          <a:ext cx="999237" cy="121087"/>
        </a:xfrm>
        <a:prstGeom prst="rect">
          <a:avLst/>
        </a:prstGeom>
        <a:solidFill>
          <a:schemeClr val="accent5">
            <a:hueOff val="-2700478"/>
            <a:satOff val="-184"/>
            <a:lumOff val="4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B808E-6649-CE46-83AF-C0AB910D56B9}">
      <dsp:nvSpPr>
        <dsp:cNvPr id="0" name=""/>
        <dsp:cNvSpPr/>
      </dsp:nvSpPr>
      <dsp:spPr>
        <a:xfrm>
          <a:off x="2479" y="2894906"/>
          <a:ext cx="1345417" cy="807250"/>
        </a:xfrm>
        <a:prstGeom prst="roundRect">
          <a:avLst>
            <a:gd name="adj" fmla="val 10000"/>
          </a:avLst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Sources</a:t>
          </a:r>
        </a:p>
      </dsp:txBody>
      <dsp:txXfrm>
        <a:off x="26123" y="2918550"/>
        <a:ext cx="1298129" cy="759962"/>
      </dsp:txXfrm>
    </dsp:sp>
    <dsp:sp modelId="{B90BBE86-24EF-DE4B-A656-03540C37AED6}">
      <dsp:nvSpPr>
        <dsp:cNvPr id="0" name=""/>
        <dsp:cNvSpPr/>
      </dsp:nvSpPr>
      <dsp:spPr>
        <a:xfrm>
          <a:off x="281388" y="4043424"/>
          <a:ext cx="1779579" cy="121087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B7F3F-A33E-6A44-94D7-DB170C0076DB}">
      <dsp:nvSpPr>
        <dsp:cNvPr id="0" name=""/>
        <dsp:cNvSpPr/>
      </dsp:nvSpPr>
      <dsp:spPr>
        <a:xfrm>
          <a:off x="2479" y="3903969"/>
          <a:ext cx="1345417" cy="807250"/>
        </a:xfrm>
        <a:prstGeom prst="roundRect">
          <a:avLst>
            <a:gd name="adj" fmla="val 10000"/>
          </a:avLst>
        </a:prstGeom>
        <a:solidFill>
          <a:schemeClr val="accent5">
            <a:hueOff val="-3645645"/>
            <a:satOff val="-248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Wrangling Steps</a:t>
          </a:r>
        </a:p>
      </dsp:txBody>
      <dsp:txXfrm>
        <a:off x="26123" y="3927613"/>
        <a:ext cx="1298129" cy="759962"/>
      </dsp:txXfrm>
    </dsp:sp>
    <dsp:sp modelId="{F5D4BAD6-C06D-8C4D-90E9-7EBD22E5537E}">
      <dsp:nvSpPr>
        <dsp:cNvPr id="0" name=""/>
        <dsp:cNvSpPr/>
      </dsp:nvSpPr>
      <dsp:spPr>
        <a:xfrm rot="16200000">
          <a:off x="1566262" y="3538892"/>
          <a:ext cx="999237" cy="121087"/>
        </a:xfrm>
        <a:prstGeom prst="rect">
          <a:avLst/>
        </a:prstGeom>
        <a:solidFill>
          <a:schemeClr val="accent5">
            <a:hueOff val="-5400955"/>
            <a:satOff val="-367"/>
            <a:lumOff val="8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1903A-850A-1F4A-9940-E5A9943DB019}">
      <dsp:nvSpPr>
        <dsp:cNvPr id="0" name=""/>
        <dsp:cNvSpPr/>
      </dsp:nvSpPr>
      <dsp:spPr>
        <a:xfrm>
          <a:off x="1791884" y="3903969"/>
          <a:ext cx="1345417" cy="807250"/>
        </a:xfrm>
        <a:prstGeom prst="roundRect">
          <a:avLst>
            <a:gd name="adj" fmla="val 10000"/>
          </a:avLst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EDA</a:t>
          </a:r>
        </a:p>
      </dsp:txBody>
      <dsp:txXfrm>
        <a:off x="1815528" y="3927613"/>
        <a:ext cx="1298129" cy="759962"/>
      </dsp:txXfrm>
    </dsp:sp>
    <dsp:sp modelId="{7B5E2943-A18F-A44D-AC9D-4DCF62278F7C}">
      <dsp:nvSpPr>
        <dsp:cNvPr id="0" name=""/>
        <dsp:cNvSpPr/>
      </dsp:nvSpPr>
      <dsp:spPr>
        <a:xfrm rot="16200000">
          <a:off x="1566262" y="2529829"/>
          <a:ext cx="999237" cy="121087"/>
        </a:xfrm>
        <a:prstGeom prst="rect">
          <a:avLst/>
        </a:prstGeom>
        <a:solidFill>
          <a:schemeClr val="accent5">
            <a:hueOff val="-6751195"/>
            <a:satOff val="-459"/>
            <a:lumOff val="10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8341A-FA96-5D46-A3B2-69CFE9BED43F}">
      <dsp:nvSpPr>
        <dsp:cNvPr id="0" name=""/>
        <dsp:cNvSpPr/>
      </dsp:nvSpPr>
      <dsp:spPr>
        <a:xfrm>
          <a:off x="1791884" y="2894906"/>
          <a:ext cx="1345417" cy="807250"/>
        </a:xfrm>
        <a:prstGeom prst="roundRect">
          <a:avLst>
            <a:gd name="adj" fmla="val 1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Feature Eng.</a:t>
          </a:r>
        </a:p>
      </dsp:txBody>
      <dsp:txXfrm>
        <a:off x="1815528" y="2918550"/>
        <a:ext cx="1298129" cy="759962"/>
      </dsp:txXfrm>
    </dsp:sp>
    <dsp:sp modelId="{973FE8DA-5AC7-D046-BA46-F4755029AE85}">
      <dsp:nvSpPr>
        <dsp:cNvPr id="0" name=""/>
        <dsp:cNvSpPr/>
      </dsp:nvSpPr>
      <dsp:spPr>
        <a:xfrm rot="16200000">
          <a:off x="1566262" y="1520766"/>
          <a:ext cx="999237" cy="121087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43576-4011-7343-859D-FDA46B82040F}">
      <dsp:nvSpPr>
        <dsp:cNvPr id="0" name=""/>
        <dsp:cNvSpPr/>
      </dsp:nvSpPr>
      <dsp:spPr>
        <a:xfrm>
          <a:off x="1791884" y="1885843"/>
          <a:ext cx="1345417" cy="807250"/>
        </a:xfrm>
        <a:prstGeom prst="roundRect">
          <a:avLst>
            <a:gd name="adj" fmla="val 10000"/>
          </a:avLst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Preprocessing</a:t>
          </a:r>
        </a:p>
      </dsp:txBody>
      <dsp:txXfrm>
        <a:off x="1815528" y="1909487"/>
        <a:ext cx="1298129" cy="759962"/>
      </dsp:txXfrm>
    </dsp:sp>
    <dsp:sp modelId="{BB8ED4E3-BF8A-2540-8524-01EE946A3959}">
      <dsp:nvSpPr>
        <dsp:cNvPr id="0" name=""/>
        <dsp:cNvSpPr/>
      </dsp:nvSpPr>
      <dsp:spPr>
        <a:xfrm>
          <a:off x="2070794" y="1016234"/>
          <a:ext cx="1779579" cy="121087"/>
        </a:xfrm>
        <a:prstGeom prst="rect">
          <a:avLst/>
        </a:prstGeom>
        <a:solidFill>
          <a:schemeClr val="accent5">
            <a:hueOff val="-9451672"/>
            <a:satOff val="-642"/>
            <a:lumOff val="15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82DF2-4452-4E4F-BE39-71732CE21D49}">
      <dsp:nvSpPr>
        <dsp:cNvPr id="0" name=""/>
        <dsp:cNvSpPr/>
      </dsp:nvSpPr>
      <dsp:spPr>
        <a:xfrm>
          <a:off x="1791884" y="876779"/>
          <a:ext cx="1345417" cy="807250"/>
        </a:xfrm>
        <a:prstGeom prst="roundRect">
          <a:avLst>
            <a:gd name="adj" fmla="val 10000"/>
          </a:avLst>
        </a:prstGeom>
        <a:solidFill>
          <a:schemeClr val="accent5">
            <a:hueOff val="-8506504"/>
            <a:satOff val="-578"/>
            <a:lumOff val="13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Modeling &amp; Metrics</a:t>
          </a:r>
        </a:p>
      </dsp:txBody>
      <dsp:txXfrm>
        <a:off x="1815528" y="900423"/>
        <a:ext cx="1298129" cy="759962"/>
      </dsp:txXfrm>
    </dsp:sp>
    <dsp:sp modelId="{DEFEBF8C-0B30-BB48-80B4-B9A38B17C5F5}">
      <dsp:nvSpPr>
        <dsp:cNvPr id="0" name=""/>
        <dsp:cNvSpPr/>
      </dsp:nvSpPr>
      <dsp:spPr>
        <a:xfrm rot="5400000">
          <a:off x="3355668" y="1520766"/>
          <a:ext cx="999237" cy="121087"/>
        </a:xfrm>
        <a:prstGeom prst="rect">
          <a:avLst/>
        </a:prstGeom>
        <a:solidFill>
          <a:schemeClr val="accent5">
            <a:hueOff val="-10801911"/>
            <a:satOff val="-734"/>
            <a:lumOff val="17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61792-94C4-7448-82F5-8E14D4EB85AB}">
      <dsp:nvSpPr>
        <dsp:cNvPr id="0" name=""/>
        <dsp:cNvSpPr/>
      </dsp:nvSpPr>
      <dsp:spPr>
        <a:xfrm>
          <a:off x="3581290" y="876779"/>
          <a:ext cx="1345417" cy="807250"/>
        </a:xfrm>
        <a:prstGeom prst="roundRect">
          <a:avLst>
            <a:gd name="adj" fmla="val 10000"/>
          </a:avLst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Assumptions &amp; Limits</a:t>
          </a:r>
        </a:p>
      </dsp:txBody>
      <dsp:txXfrm>
        <a:off x="3604934" y="900423"/>
        <a:ext cx="1298129" cy="759962"/>
      </dsp:txXfrm>
    </dsp:sp>
    <dsp:sp modelId="{A97F5087-D869-9F44-A9D0-3482CBB50F21}">
      <dsp:nvSpPr>
        <dsp:cNvPr id="0" name=""/>
        <dsp:cNvSpPr/>
      </dsp:nvSpPr>
      <dsp:spPr>
        <a:xfrm rot="5400000">
          <a:off x="3355668" y="2529829"/>
          <a:ext cx="999237" cy="121087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03335-2DA6-5949-A4F8-D9A77BB28563}">
      <dsp:nvSpPr>
        <dsp:cNvPr id="0" name=""/>
        <dsp:cNvSpPr/>
      </dsp:nvSpPr>
      <dsp:spPr>
        <a:xfrm>
          <a:off x="3581290" y="1885843"/>
          <a:ext cx="1345417" cy="807250"/>
        </a:xfrm>
        <a:prstGeom prst="roundRect">
          <a:avLst>
            <a:gd name="adj" fmla="val 10000"/>
          </a:avLst>
        </a:prstGeom>
        <a:solidFill>
          <a:schemeClr val="accent5">
            <a:hueOff val="-10936935"/>
            <a:satOff val="-743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Conclusions &amp; Next Steps</a:t>
          </a:r>
        </a:p>
      </dsp:txBody>
      <dsp:txXfrm>
        <a:off x="3604934" y="1909487"/>
        <a:ext cx="1298129" cy="759962"/>
      </dsp:txXfrm>
    </dsp:sp>
    <dsp:sp modelId="{29977B19-7164-1141-9BC4-3BC6D8A9885F}">
      <dsp:nvSpPr>
        <dsp:cNvPr id="0" name=""/>
        <dsp:cNvSpPr/>
      </dsp:nvSpPr>
      <dsp:spPr>
        <a:xfrm>
          <a:off x="3581290" y="2894906"/>
          <a:ext cx="1345417" cy="807250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Q&amp;A</a:t>
          </a:r>
        </a:p>
      </dsp:txBody>
      <dsp:txXfrm>
        <a:off x="3604934" y="2918550"/>
        <a:ext cx="1298129" cy="759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9AFEF-7551-422F-86F7-F5B63BEA944D}">
      <dsp:nvSpPr>
        <dsp:cNvPr id="0" name=""/>
        <dsp:cNvSpPr/>
      </dsp:nvSpPr>
      <dsp:spPr>
        <a:xfrm>
          <a:off x="0" y="908050"/>
          <a:ext cx="4929186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531BB-8450-4576-820E-0CDB89E16E58}">
      <dsp:nvSpPr>
        <dsp:cNvPr id="0" name=""/>
        <dsp:cNvSpPr/>
      </dsp:nvSpPr>
      <dsp:spPr>
        <a:xfrm>
          <a:off x="507111" y="1285240"/>
          <a:ext cx="922020" cy="922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18127-AF33-4959-BD2B-197290E1816D}">
      <dsp:nvSpPr>
        <dsp:cNvPr id="0" name=""/>
        <dsp:cNvSpPr/>
      </dsp:nvSpPr>
      <dsp:spPr>
        <a:xfrm>
          <a:off x="1936242" y="908050"/>
          <a:ext cx="2992944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Basketball-Reference: stats</a:t>
          </a:r>
        </a:p>
      </dsp:txBody>
      <dsp:txXfrm>
        <a:off x="1936242" y="908050"/>
        <a:ext cx="2992944" cy="1676400"/>
      </dsp:txXfrm>
    </dsp:sp>
    <dsp:sp modelId="{D0E5C450-D5B6-4250-A665-E87E4E45049A}">
      <dsp:nvSpPr>
        <dsp:cNvPr id="0" name=""/>
        <dsp:cNvSpPr/>
      </dsp:nvSpPr>
      <dsp:spPr>
        <a:xfrm>
          <a:off x="0" y="3003550"/>
          <a:ext cx="4929186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92458-CBD3-4916-B147-D72FF235B398}">
      <dsp:nvSpPr>
        <dsp:cNvPr id="0" name=""/>
        <dsp:cNvSpPr/>
      </dsp:nvSpPr>
      <dsp:spPr>
        <a:xfrm>
          <a:off x="507111" y="3380740"/>
          <a:ext cx="922020" cy="922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5F8B5-D23E-4969-9357-1EA570EFC86D}">
      <dsp:nvSpPr>
        <dsp:cNvPr id="0" name=""/>
        <dsp:cNvSpPr/>
      </dsp:nvSpPr>
      <dsp:spPr>
        <a:xfrm>
          <a:off x="1936242" y="3003550"/>
          <a:ext cx="2992944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HoopsHype &amp; Spotrac: salaries</a:t>
          </a:r>
        </a:p>
      </dsp:txBody>
      <dsp:txXfrm>
        <a:off x="1936242" y="3003550"/>
        <a:ext cx="2992944" cy="16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A7477-11F2-4A5D-B489-92AE8270C57D}">
      <dsp:nvSpPr>
        <dsp:cNvPr id="0" name=""/>
        <dsp:cNvSpPr/>
      </dsp:nvSpPr>
      <dsp:spPr>
        <a:xfrm>
          <a:off x="0" y="682"/>
          <a:ext cx="4929186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71FC1-DDE0-4753-B4B7-25B49BDE602F}">
      <dsp:nvSpPr>
        <dsp:cNvPr id="0" name=""/>
        <dsp:cNvSpPr/>
      </dsp:nvSpPr>
      <dsp:spPr>
        <a:xfrm>
          <a:off x="482844" y="359822"/>
          <a:ext cx="877899" cy="877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C4F-D114-46AE-AA15-72FEF34B51DA}">
      <dsp:nvSpPr>
        <dsp:cNvPr id="0" name=""/>
        <dsp:cNvSpPr/>
      </dsp:nvSpPr>
      <dsp:spPr>
        <a:xfrm>
          <a:off x="1843589" y="682"/>
          <a:ext cx="3085597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Merged on Player name</a:t>
          </a:r>
        </a:p>
      </dsp:txBody>
      <dsp:txXfrm>
        <a:off x="1843589" y="682"/>
        <a:ext cx="3085597" cy="1596181"/>
      </dsp:txXfrm>
    </dsp:sp>
    <dsp:sp modelId="{3E0837D8-CE88-4C26-9D72-B2266EE20183}">
      <dsp:nvSpPr>
        <dsp:cNvPr id="0" name=""/>
        <dsp:cNvSpPr/>
      </dsp:nvSpPr>
      <dsp:spPr>
        <a:xfrm>
          <a:off x="0" y="1995909"/>
          <a:ext cx="4929186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5C178-C7B1-49B1-9621-91D4CFD2AAC8}">
      <dsp:nvSpPr>
        <dsp:cNvPr id="0" name=""/>
        <dsp:cNvSpPr/>
      </dsp:nvSpPr>
      <dsp:spPr>
        <a:xfrm>
          <a:off x="482844" y="2355050"/>
          <a:ext cx="877899" cy="877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C2453-02BB-4DE7-ACF6-4BAFA36BA661}">
      <dsp:nvSpPr>
        <dsp:cNvPr id="0" name=""/>
        <dsp:cNvSpPr/>
      </dsp:nvSpPr>
      <dsp:spPr>
        <a:xfrm>
          <a:off x="1843589" y="1995909"/>
          <a:ext cx="3085597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Cleaned currency, formatted Salary</a:t>
          </a:r>
        </a:p>
      </dsp:txBody>
      <dsp:txXfrm>
        <a:off x="1843589" y="1995909"/>
        <a:ext cx="3085597" cy="1596181"/>
      </dsp:txXfrm>
    </dsp:sp>
    <dsp:sp modelId="{78364BAF-7578-4DD9-AC95-04362810FB0B}">
      <dsp:nvSpPr>
        <dsp:cNvPr id="0" name=""/>
        <dsp:cNvSpPr/>
      </dsp:nvSpPr>
      <dsp:spPr>
        <a:xfrm>
          <a:off x="0" y="3991136"/>
          <a:ext cx="4929186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2ED11-D12A-4C46-9652-EC021370D55D}">
      <dsp:nvSpPr>
        <dsp:cNvPr id="0" name=""/>
        <dsp:cNvSpPr/>
      </dsp:nvSpPr>
      <dsp:spPr>
        <a:xfrm>
          <a:off x="482844" y="4350277"/>
          <a:ext cx="877899" cy="877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B185C-8544-4D19-A421-6B4ACFDEC5E7}">
      <dsp:nvSpPr>
        <dsp:cNvPr id="0" name=""/>
        <dsp:cNvSpPr/>
      </dsp:nvSpPr>
      <dsp:spPr>
        <a:xfrm>
          <a:off x="1843589" y="3991136"/>
          <a:ext cx="3085597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Dropped duplicates/unneeded cols</a:t>
          </a:r>
        </a:p>
      </dsp:txBody>
      <dsp:txXfrm>
        <a:off x="1843589" y="3991136"/>
        <a:ext cx="3085597" cy="15961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DF1BB-02A7-4D03-AD35-86AE1907D186}">
      <dsp:nvSpPr>
        <dsp:cNvPr id="0" name=""/>
        <dsp:cNvSpPr/>
      </dsp:nvSpPr>
      <dsp:spPr>
        <a:xfrm>
          <a:off x="0" y="908050"/>
          <a:ext cx="4929186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3B44B-7CEA-41FB-B93E-89E34364E136}">
      <dsp:nvSpPr>
        <dsp:cNvPr id="0" name=""/>
        <dsp:cNvSpPr/>
      </dsp:nvSpPr>
      <dsp:spPr>
        <a:xfrm>
          <a:off x="507111" y="1285240"/>
          <a:ext cx="922020" cy="922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F048D-ABDE-43B1-A539-B9E3DEFBE3DB}">
      <dsp:nvSpPr>
        <dsp:cNvPr id="0" name=""/>
        <dsp:cNvSpPr/>
      </dsp:nvSpPr>
      <dsp:spPr>
        <a:xfrm>
          <a:off x="1936242" y="908050"/>
          <a:ext cx="2992944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Created ‘Value per Dollar’ = key metrics ÷ salary</a:t>
          </a:r>
        </a:p>
      </dsp:txBody>
      <dsp:txXfrm>
        <a:off x="1936242" y="908050"/>
        <a:ext cx="2992944" cy="1676400"/>
      </dsp:txXfrm>
    </dsp:sp>
    <dsp:sp modelId="{77A25A6B-3775-42C4-A741-CC142DF89540}">
      <dsp:nvSpPr>
        <dsp:cNvPr id="0" name=""/>
        <dsp:cNvSpPr/>
      </dsp:nvSpPr>
      <dsp:spPr>
        <a:xfrm>
          <a:off x="0" y="3003550"/>
          <a:ext cx="4929186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ECA11-F15A-4410-AE6F-B729175ED672}">
      <dsp:nvSpPr>
        <dsp:cNvPr id="0" name=""/>
        <dsp:cNvSpPr/>
      </dsp:nvSpPr>
      <dsp:spPr>
        <a:xfrm>
          <a:off x="507111" y="3380740"/>
          <a:ext cx="922020" cy="922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378AA-1B03-427A-9A89-8AA467CA3226}">
      <dsp:nvSpPr>
        <dsp:cNvPr id="0" name=""/>
        <dsp:cNvSpPr/>
      </dsp:nvSpPr>
      <dsp:spPr>
        <a:xfrm>
          <a:off x="1936242" y="3003550"/>
          <a:ext cx="2992944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Ranked players by this value index</a:t>
          </a:r>
        </a:p>
      </dsp:txBody>
      <dsp:txXfrm>
        <a:off x="1936242" y="3003550"/>
        <a:ext cx="2992944" cy="1676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3C11A-0A3D-E644-876C-25227841660B}">
      <dsp:nvSpPr>
        <dsp:cNvPr id="0" name=""/>
        <dsp:cNvSpPr/>
      </dsp:nvSpPr>
      <dsp:spPr>
        <a:xfrm>
          <a:off x="3074482" y="439159"/>
          <a:ext cx="1744951" cy="174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One-hot encode categoricals</a:t>
          </a:r>
        </a:p>
      </dsp:txBody>
      <dsp:txXfrm>
        <a:off x="3074482" y="439159"/>
        <a:ext cx="1744951" cy="1744951"/>
      </dsp:txXfrm>
    </dsp:sp>
    <dsp:sp modelId="{1D3F293C-D270-BF40-AA9B-E5A59ED51DC5}">
      <dsp:nvSpPr>
        <dsp:cNvPr id="0" name=""/>
        <dsp:cNvSpPr/>
      </dsp:nvSpPr>
      <dsp:spPr>
        <a:xfrm>
          <a:off x="-407" y="328998"/>
          <a:ext cx="4930002" cy="4930002"/>
        </a:xfrm>
        <a:prstGeom prst="circularArrow">
          <a:avLst>
            <a:gd name="adj1" fmla="val 6902"/>
            <a:gd name="adj2" fmla="val 465342"/>
            <a:gd name="adj3" fmla="val 549458"/>
            <a:gd name="adj4" fmla="val 20585200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714A3-4D19-E641-9501-991D8CEE6E3E}">
      <dsp:nvSpPr>
        <dsp:cNvPr id="0" name=""/>
        <dsp:cNvSpPr/>
      </dsp:nvSpPr>
      <dsp:spPr>
        <a:xfrm>
          <a:off x="3074482" y="3403888"/>
          <a:ext cx="1744951" cy="174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Median-impute missings</a:t>
          </a:r>
        </a:p>
      </dsp:txBody>
      <dsp:txXfrm>
        <a:off x="3074482" y="3403888"/>
        <a:ext cx="1744951" cy="1744951"/>
      </dsp:txXfrm>
    </dsp:sp>
    <dsp:sp modelId="{FF7FF9FC-662B-9E46-913B-BA4416F8A71C}">
      <dsp:nvSpPr>
        <dsp:cNvPr id="0" name=""/>
        <dsp:cNvSpPr/>
      </dsp:nvSpPr>
      <dsp:spPr>
        <a:xfrm>
          <a:off x="-407" y="328998"/>
          <a:ext cx="4930002" cy="4930002"/>
        </a:xfrm>
        <a:prstGeom prst="circularArrow">
          <a:avLst>
            <a:gd name="adj1" fmla="val 6902"/>
            <a:gd name="adj2" fmla="val 465342"/>
            <a:gd name="adj3" fmla="val 5949458"/>
            <a:gd name="adj4" fmla="val 4385200"/>
            <a:gd name="adj5" fmla="val 805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B9AC6-B312-5D4A-BCFD-B52E39141276}">
      <dsp:nvSpPr>
        <dsp:cNvPr id="0" name=""/>
        <dsp:cNvSpPr/>
      </dsp:nvSpPr>
      <dsp:spPr>
        <a:xfrm>
          <a:off x="109753" y="3403888"/>
          <a:ext cx="1744951" cy="174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StandardScale numerics</a:t>
          </a:r>
        </a:p>
      </dsp:txBody>
      <dsp:txXfrm>
        <a:off x="109753" y="3403888"/>
        <a:ext cx="1744951" cy="1744951"/>
      </dsp:txXfrm>
    </dsp:sp>
    <dsp:sp modelId="{3CDF9A9E-F2F0-DF4D-A709-565B0415F164}">
      <dsp:nvSpPr>
        <dsp:cNvPr id="0" name=""/>
        <dsp:cNvSpPr/>
      </dsp:nvSpPr>
      <dsp:spPr>
        <a:xfrm>
          <a:off x="-407" y="328998"/>
          <a:ext cx="4930002" cy="4930002"/>
        </a:xfrm>
        <a:prstGeom prst="circularArrow">
          <a:avLst>
            <a:gd name="adj1" fmla="val 6902"/>
            <a:gd name="adj2" fmla="val 465342"/>
            <a:gd name="adj3" fmla="val 11349458"/>
            <a:gd name="adj4" fmla="val 9785200"/>
            <a:gd name="adj5" fmla="val 805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4CAFD-0D86-B44B-8EB5-BF6D52259ABF}">
      <dsp:nvSpPr>
        <dsp:cNvPr id="0" name=""/>
        <dsp:cNvSpPr/>
      </dsp:nvSpPr>
      <dsp:spPr>
        <a:xfrm>
          <a:off x="109753" y="439159"/>
          <a:ext cx="1744951" cy="174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Train/test split: 75%/25%, random_state=42</a:t>
          </a:r>
        </a:p>
      </dsp:txBody>
      <dsp:txXfrm>
        <a:off x="109753" y="439159"/>
        <a:ext cx="1744951" cy="1744951"/>
      </dsp:txXfrm>
    </dsp:sp>
    <dsp:sp modelId="{9975448E-445F-D94F-B107-7543C63BF64E}">
      <dsp:nvSpPr>
        <dsp:cNvPr id="0" name=""/>
        <dsp:cNvSpPr/>
      </dsp:nvSpPr>
      <dsp:spPr>
        <a:xfrm>
          <a:off x="-407" y="328998"/>
          <a:ext cx="4930002" cy="4930002"/>
        </a:xfrm>
        <a:prstGeom prst="circularArrow">
          <a:avLst>
            <a:gd name="adj1" fmla="val 6902"/>
            <a:gd name="adj2" fmla="val 465342"/>
            <a:gd name="adj3" fmla="val 16749458"/>
            <a:gd name="adj4" fmla="val 15185200"/>
            <a:gd name="adj5" fmla="val 805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4DD75-757F-4EBE-B12E-ABDE5BFE3DD9}">
      <dsp:nvSpPr>
        <dsp:cNvPr id="0" name=""/>
        <dsp:cNvSpPr/>
      </dsp:nvSpPr>
      <dsp:spPr>
        <a:xfrm>
          <a:off x="0" y="682"/>
          <a:ext cx="4929186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B42AC-1AD6-4F2C-8502-774D9ABD9DB4}">
      <dsp:nvSpPr>
        <dsp:cNvPr id="0" name=""/>
        <dsp:cNvSpPr/>
      </dsp:nvSpPr>
      <dsp:spPr>
        <a:xfrm>
          <a:off x="482844" y="359822"/>
          <a:ext cx="877899" cy="877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B1D18-732E-49B8-A810-7F50C394C3AE}">
      <dsp:nvSpPr>
        <dsp:cNvPr id="0" name=""/>
        <dsp:cNvSpPr/>
      </dsp:nvSpPr>
      <dsp:spPr>
        <a:xfrm>
          <a:off x="1843589" y="682"/>
          <a:ext cx="3085597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Linear Regression: RMSE=2.01e+16, MAE=3.99e+15, R²=–3.50e+18</a:t>
          </a:r>
        </a:p>
      </dsp:txBody>
      <dsp:txXfrm>
        <a:off x="1843589" y="682"/>
        <a:ext cx="3085597" cy="1596181"/>
      </dsp:txXfrm>
    </dsp:sp>
    <dsp:sp modelId="{3C63278C-8962-4BC0-8D24-1B3E200626CA}">
      <dsp:nvSpPr>
        <dsp:cNvPr id="0" name=""/>
        <dsp:cNvSpPr/>
      </dsp:nvSpPr>
      <dsp:spPr>
        <a:xfrm>
          <a:off x="0" y="1995909"/>
          <a:ext cx="4929186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7A2F6-7705-46B8-AC8C-A9A691BFAD9E}">
      <dsp:nvSpPr>
        <dsp:cNvPr id="0" name=""/>
        <dsp:cNvSpPr/>
      </dsp:nvSpPr>
      <dsp:spPr>
        <a:xfrm>
          <a:off x="482844" y="2355050"/>
          <a:ext cx="877899" cy="877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FCEBD-1F05-46AD-B245-8B4BAAE2AAE8}">
      <dsp:nvSpPr>
        <dsp:cNvPr id="0" name=""/>
        <dsp:cNvSpPr/>
      </dsp:nvSpPr>
      <dsp:spPr>
        <a:xfrm>
          <a:off x="1843589" y="1995909"/>
          <a:ext cx="3085597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Random Forest: RMSE=5.39e+06, MAE=3.15e+06, R²=0.748</a:t>
          </a:r>
        </a:p>
      </dsp:txBody>
      <dsp:txXfrm>
        <a:off x="1843589" y="1995909"/>
        <a:ext cx="3085597" cy="1596181"/>
      </dsp:txXfrm>
    </dsp:sp>
    <dsp:sp modelId="{C9B92FE6-C57D-414D-89EB-AED3EC1C15FC}">
      <dsp:nvSpPr>
        <dsp:cNvPr id="0" name=""/>
        <dsp:cNvSpPr/>
      </dsp:nvSpPr>
      <dsp:spPr>
        <a:xfrm>
          <a:off x="0" y="3991136"/>
          <a:ext cx="4929186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1E47D-B77B-414D-A173-2C4E56A96AAF}">
      <dsp:nvSpPr>
        <dsp:cNvPr id="0" name=""/>
        <dsp:cNvSpPr/>
      </dsp:nvSpPr>
      <dsp:spPr>
        <a:xfrm>
          <a:off x="482844" y="4350277"/>
          <a:ext cx="877899" cy="877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D0211-713C-4692-99C5-C7EDB3D6A6B0}">
      <dsp:nvSpPr>
        <dsp:cNvPr id="0" name=""/>
        <dsp:cNvSpPr/>
      </dsp:nvSpPr>
      <dsp:spPr>
        <a:xfrm>
          <a:off x="1843589" y="3991136"/>
          <a:ext cx="3085597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XGBoost: RMSE=5.11e+06, MAE=3.01e+06, R²=0.774</a:t>
          </a:r>
        </a:p>
      </dsp:txBody>
      <dsp:txXfrm>
        <a:off x="1843589" y="3991136"/>
        <a:ext cx="3085597" cy="15961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00228-BB3C-8949-9FCB-3CA754A8647B}">
      <dsp:nvSpPr>
        <dsp:cNvPr id="0" name=""/>
        <dsp:cNvSpPr/>
      </dsp:nvSpPr>
      <dsp:spPr>
        <a:xfrm>
          <a:off x="0" y="0"/>
          <a:ext cx="49291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4FE7F-16A2-3741-BD04-C95415EC30EA}">
      <dsp:nvSpPr>
        <dsp:cNvPr id="0" name=""/>
        <dsp:cNvSpPr/>
      </dsp:nvSpPr>
      <dsp:spPr>
        <a:xfrm>
          <a:off x="0" y="0"/>
          <a:ext cx="4929186" cy="13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Single-season only</a:t>
          </a:r>
        </a:p>
      </dsp:txBody>
      <dsp:txXfrm>
        <a:off x="0" y="0"/>
        <a:ext cx="4929186" cy="1397000"/>
      </dsp:txXfrm>
    </dsp:sp>
    <dsp:sp modelId="{6FF4A164-C18D-4F43-AAC4-C29834389AD0}">
      <dsp:nvSpPr>
        <dsp:cNvPr id="0" name=""/>
        <dsp:cNvSpPr/>
      </dsp:nvSpPr>
      <dsp:spPr>
        <a:xfrm>
          <a:off x="0" y="1397000"/>
          <a:ext cx="4929186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07D79-D762-DF41-BA80-A4017E8F53AB}">
      <dsp:nvSpPr>
        <dsp:cNvPr id="0" name=""/>
        <dsp:cNvSpPr/>
      </dsp:nvSpPr>
      <dsp:spPr>
        <a:xfrm>
          <a:off x="0" y="1397000"/>
          <a:ext cx="4929186" cy="13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Excludes playoffs &amp; injuries</a:t>
          </a:r>
        </a:p>
      </dsp:txBody>
      <dsp:txXfrm>
        <a:off x="0" y="1397000"/>
        <a:ext cx="4929186" cy="1397000"/>
      </dsp:txXfrm>
    </dsp:sp>
    <dsp:sp modelId="{1AC41757-1111-584E-A39E-853D02BAD7B7}">
      <dsp:nvSpPr>
        <dsp:cNvPr id="0" name=""/>
        <dsp:cNvSpPr/>
      </dsp:nvSpPr>
      <dsp:spPr>
        <a:xfrm>
          <a:off x="0" y="2794000"/>
          <a:ext cx="4929186" cy="0"/>
        </a:xfrm>
        <a:prstGeom prst="line">
          <a:avLst/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6EC81-6FCA-0249-AC82-3D1156316BB4}">
      <dsp:nvSpPr>
        <dsp:cNvPr id="0" name=""/>
        <dsp:cNvSpPr/>
      </dsp:nvSpPr>
      <dsp:spPr>
        <a:xfrm>
          <a:off x="0" y="2794000"/>
          <a:ext cx="4929186" cy="13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Name merge may miss players</a:t>
          </a:r>
        </a:p>
      </dsp:txBody>
      <dsp:txXfrm>
        <a:off x="0" y="2794000"/>
        <a:ext cx="4929186" cy="1397000"/>
      </dsp:txXfrm>
    </dsp:sp>
    <dsp:sp modelId="{86FF8F11-53F4-E94C-B9DE-FC2A4DE0C442}">
      <dsp:nvSpPr>
        <dsp:cNvPr id="0" name=""/>
        <dsp:cNvSpPr/>
      </dsp:nvSpPr>
      <dsp:spPr>
        <a:xfrm>
          <a:off x="0" y="4191000"/>
          <a:ext cx="4929186" cy="0"/>
        </a:xfrm>
        <a:prstGeom prst="line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1018C-220F-5246-8E17-6B6D0B6CBE86}">
      <dsp:nvSpPr>
        <dsp:cNvPr id="0" name=""/>
        <dsp:cNvSpPr/>
      </dsp:nvSpPr>
      <dsp:spPr>
        <a:xfrm>
          <a:off x="0" y="4191000"/>
          <a:ext cx="4929186" cy="13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Future: multi-season &amp; incentives</a:t>
          </a:r>
        </a:p>
      </dsp:txBody>
      <dsp:txXfrm>
        <a:off x="0" y="4191000"/>
        <a:ext cx="4929186" cy="1397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98C11-CE01-46BC-A6D3-87DDC2D3EFE3}">
      <dsp:nvSpPr>
        <dsp:cNvPr id="0" name=""/>
        <dsp:cNvSpPr/>
      </dsp:nvSpPr>
      <dsp:spPr>
        <a:xfrm>
          <a:off x="64357" y="519739"/>
          <a:ext cx="981666" cy="9816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4CF28-D834-4519-8D85-7207118FB2A8}">
      <dsp:nvSpPr>
        <dsp:cNvPr id="0" name=""/>
        <dsp:cNvSpPr/>
      </dsp:nvSpPr>
      <dsp:spPr>
        <a:xfrm>
          <a:off x="270507" y="725889"/>
          <a:ext cx="569366" cy="569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58EB8-1410-42AE-ACDE-5C2879AD40A8}">
      <dsp:nvSpPr>
        <dsp:cNvPr id="0" name=""/>
        <dsp:cNvSpPr/>
      </dsp:nvSpPr>
      <dsp:spPr>
        <a:xfrm>
          <a:off x="1256380" y="5197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Performance vs Salary corr R²≈0.77; $2–5M value gap</a:t>
          </a:r>
        </a:p>
      </dsp:txBody>
      <dsp:txXfrm>
        <a:off x="1256380" y="519739"/>
        <a:ext cx="2313927" cy="981666"/>
      </dsp:txXfrm>
    </dsp:sp>
    <dsp:sp modelId="{CA69382F-F4AB-431E-93F2-7D35DADBD83F}">
      <dsp:nvSpPr>
        <dsp:cNvPr id="0" name=""/>
        <dsp:cNvSpPr/>
      </dsp:nvSpPr>
      <dsp:spPr>
        <a:xfrm>
          <a:off x="3973492" y="519739"/>
          <a:ext cx="981666" cy="9816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4F730-041E-4AA2-A5EE-D01A05BCD2BA}">
      <dsp:nvSpPr>
        <dsp:cNvPr id="0" name=""/>
        <dsp:cNvSpPr/>
      </dsp:nvSpPr>
      <dsp:spPr>
        <a:xfrm>
          <a:off x="4179641" y="725889"/>
          <a:ext cx="569366" cy="569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93715-0CA2-4043-80F9-C6FFEF137F89}">
      <dsp:nvSpPr>
        <dsp:cNvPr id="0" name=""/>
        <dsp:cNvSpPr/>
      </dsp:nvSpPr>
      <dsp:spPr>
        <a:xfrm>
          <a:off x="5165515" y="5197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Identify top under-paid players</a:t>
          </a:r>
        </a:p>
      </dsp:txBody>
      <dsp:txXfrm>
        <a:off x="5165515" y="519739"/>
        <a:ext cx="2313927" cy="981666"/>
      </dsp:txXfrm>
    </dsp:sp>
    <dsp:sp modelId="{33B06D2E-0CC0-4765-833D-040465C8E47F}">
      <dsp:nvSpPr>
        <dsp:cNvPr id="0" name=""/>
        <dsp:cNvSpPr/>
      </dsp:nvSpPr>
      <dsp:spPr>
        <a:xfrm>
          <a:off x="64357" y="2116439"/>
          <a:ext cx="981666" cy="9816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B4130-6AE0-46A3-91EB-536754A5E38C}">
      <dsp:nvSpPr>
        <dsp:cNvPr id="0" name=""/>
        <dsp:cNvSpPr/>
      </dsp:nvSpPr>
      <dsp:spPr>
        <a:xfrm>
          <a:off x="270507" y="2322589"/>
          <a:ext cx="569366" cy="569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3E599-0116-4D17-BFD2-97C8E9927EBC}">
      <dsp:nvSpPr>
        <dsp:cNvPr id="0" name=""/>
        <dsp:cNvSpPr/>
      </dsp:nvSpPr>
      <dsp:spPr>
        <a:xfrm>
          <a:off x="1256380" y="21164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Extend to multi-season analysis</a:t>
          </a:r>
        </a:p>
      </dsp:txBody>
      <dsp:txXfrm>
        <a:off x="1256380" y="2116439"/>
        <a:ext cx="2313927" cy="981666"/>
      </dsp:txXfrm>
    </dsp:sp>
    <dsp:sp modelId="{BD48CD79-CE77-4F0C-8328-C7AA6C78A4A2}">
      <dsp:nvSpPr>
        <dsp:cNvPr id="0" name=""/>
        <dsp:cNvSpPr/>
      </dsp:nvSpPr>
      <dsp:spPr>
        <a:xfrm>
          <a:off x="3973492" y="2116439"/>
          <a:ext cx="981666" cy="9816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C8937-C81A-45D6-9035-3FD37A4E6CBA}">
      <dsp:nvSpPr>
        <dsp:cNvPr id="0" name=""/>
        <dsp:cNvSpPr/>
      </dsp:nvSpPr>
      <dsp:spPr>
        <a:xfrm>
          <a:off x="4179641" y="2322589"/>
          <a:ext cx="569366" cy="569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A8A1A-DBAE-454C-95ED-53FB212EE197}">
      <dsp:nvSpPr>
        <dsp:cNvPr id="0" name=""/>
        <dsp:cNvSpPr/>
      </dsp:nvSpPr>
      <dsp:spPr>
        <a:xfrm>
          <a:off x="5165515" y="21164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Include playoff &amp; injury metrics</a:t>
          </a:r>
        </a:p>
      </dsp:txBody>
      <dsp:txXfrm>
        <a:off x="5165515" y="2116439"/>
        <a:ext cx="2313927" cy="981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F611-535A-C484-4905-2DC8A2E49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DCA36-9072-F827-7013-76367BECE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25519-DBF7-B58E-1926-62AA5ED3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7C42F-486C-14EE-BAF3-043C63E0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637FE-772E-1546-2B66-01BB6A01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7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040E-B14C-3E80-4A35-A8697E15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EB8B7-2CC9-4F48-80C9-54810110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C1D1-2E51-83A4-B4EF-A203AC18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A2FD-A4D5-7941-F730-5D67B4A5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41FD3-F7F8-F845-AC46-63F6769A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0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04779-7D3B-E9CF-2CD6-5FB4C43BB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0D0D7-A648-1185-2A18-8529627BE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98F0F-8F07-C450-D512-2E7FCD14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93DF-F388-024B-D6BA-32AC92F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BD9E7-5FE8-9AEA-F011-D23806A4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B504-B0DF-9176-9055-6787226E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558FF-FB12-03F7-5B99-6AC6F460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D05CB-7A63-3643-FC61-CE97C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0A3B-7F5C-09EF-60AC-45D2850E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BF2D7-428E-638E-6FEF-FB7A3746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4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CC03-A95A-90E3-39B5-59D57874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4F141-A626-892B-32D0-383354E51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656D-6BCF-7E4F-2E92-77A39446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F344-5C23-E728-16A6-2AFD8F21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D7735-C7C4-5BB2-DE6F-9A5328CA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36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8A5E-4D6E-6F28-AEA1-9921A733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191AF-11AF-10F6-942D-A9560060E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B0A6D-C880-9267-0D8A-8BE476F9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F6B09-1340-7DCE-3B6F-E3C87FA9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71D98-1697-A1A8-E54F-C888A7C6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F08D9-582E-58E3-D285-0A02B3FC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4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55D0-D75C-D10D-4E14-66BD58B8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60282-7E6A-E051-27CC-4A5D69E96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5F629-4E30-3AC9-9D79-30877629C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AFB73-6C6D-E965-85C2-EB70BB288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B6B7C-E74B-DC9B-5C2D-EB9162A48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66CA0-8DD1-39FF-84A8-7459DF8A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5F52C-5B32-82B1-56BE-28E9BCF5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66528-8E6C-FF23-1F96-62206D60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68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DD31-917B-2EF3-3C1E-433FD7D4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B6BA5-63DB-ED3A-E6B2-2CC4669E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7E2A1-55E6-5522-292A-9F913FDD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EA176-8024-2839-A8D5-D23B1CC3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6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260A1-F545-ECBB-6B74-FC06E14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95938-1406-E747-2468-0C2BF110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DC5BC-603B-1427-129D-285E1E8A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7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518E-2791-8FBE-D183-5CD80B02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52C1C-C3B5-8760-0748-A2E6F431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1E5AD-24F2-9701-D3B0-B69DB008B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4BF4A-DA62-CF33-7D55-EBE2498B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A427C-55D0-ED58-E3B8-44EECE8B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8A06-8053-9B50-7D04-B76659FE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2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9B44-D386-674C-4CB1-5BB6A2F9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50D58-2202-4AA6-31A1-A5568FAA2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39A25-A332-58EC-8CC7-2746B9A66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FE10E-B666-382F-BEEF-21BA48F2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D20E4-3E4F-1EB7-9CD5-1FE57B11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F18A6-375E-3AEE-D88F-52F1714B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4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6350E-2EF9-AC1E-E83D-5DD5C356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80457-CBD6-CE81-31D1-FF465955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9A4F-AE20-3A78-92BC-6FF226A80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45042-DB09-62EE-FF6B-2B2E9B00E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EB07-0654-87C2-2872-F77B366F5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3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9832" y="639763"/>
            <a:ext cx="2284555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50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NBA Player Performance vs Salary</a:t>
            </a:r>
          </a:p>
        </p:txBody>
      </p:sp>
      <p:graphicFrame>
        <p:nvGraphicFramePr>
          <p:cNvPr id="22" name="TextBox 2">
            <a:extLst>
              <a:ext uri="{FF2B5EF4-FFF2-40B4-BE49-F238E27FC236}">
                <a16:creationId xmlns:a16="http://schemas.microsoft.com/office/drawing/2014/main" id="{CEA05B73-B373-87BC-B516-E117DCD4DE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423079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9832" y="639763"/>
            <a:ext cx="2689575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5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Feature Engineering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AFDC1F2-206E-3764-6100-AF7EEE8A2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457372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9832" y="639763"/>
            <a:ext cx="2284555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50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Preprocessing Steps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376C89D-D95E-A1D2-4D4F-3701FE827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5536238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9832" y="639763"/>
            <a:ext cx="2284555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50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Modeling &amp; Test Metrics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BDE7E3F-A060-4261-D80A-A8656CF902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7256573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9832" y="639763"/>
            <a:ext cx="2284555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50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Assumptions &amp; Limitations</a:t>
            </a:r>
          </a:p>
        </p:txBody>
      </p:sp>
      <p:graphicFrame>
        <p:nvGraphicFramePr>
          <p:cNvPr id="26" name="TextBox 2">
            <a:extLst>
              <a:ext uri="{FF2B5EF4-FFF2-40B4-BE49-F238E27FC236}">
                <a16:creationId xmlns:a16="http://schemas.microsoft.com/office/drawing/2014/main" id="{F67F4EFC-9AED-82AC-83ED-C874DCDF6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4174055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540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Conclusions &amp; Next Steps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B139D8E-C52B-E9A0-3D36-F98F285675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5969442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9354" y="484632"/>
            <a:ext cx="2757948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10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Questions &amp; Feedback</a:t>
            </a:r>
          </a:p>
        </p:txBody>
      </p:sp>
      <p:pic>
        <p:nvPicPr>
          <p:cNvPr id="5" name="Picture 4" descr="Different colored question marks">
            <a:extLst>
              <a:ext uri="{FF2B5EF4-FFF2-40B4-BE49-F238E27FC236}">
                <a16:creationId xmlns:a16="http://schemas.microsoft.com/office/drawing/2014/main" id="{6D11B9D0-DDC9-041C-D533-1C12A20E3F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97" r="28482"/>
          <a:stretch>
            <a:fillRect/>
          </a:stretch>
        </p:blipFill>
        <p:spPr>
          <a:xfrm>
            <a:off x="20" y="10"/>
            <a:ext cx="5659642" cy="6857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99353" y="2121408"/>
            <a:ext cx="2757948" cy="409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>
                <a:solidFill>
                  <a:srgbClr val="C8C8C8"/>
                </a:solidFill>
              </a:defRPr>
            </a:pPr>
            <a:r>
              <a:rPr lang="en-US" sz="1400" dirty="0"/>
              <a:t>Thank you! I welcome your questions and feedback.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9832" y="639763"/>
            <a:ext cx="2284555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50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26" name="TextBox 2">
            <a:extLst>
              <a:ext uri="{FF2B5EF4-FFF2-40B4-BE49-F238E27FC236}">
                <a16:creationId xmlns:a16="http://schemas.microsoft.com/office/drawing/2014/main" id="{7FA782EB-60A3-9D38-9032-DB3DE1B89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487422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40658" y="1382165"/>
            <a:ext cx="3651884" cy="1517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4200" cap="all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Problem &amp; Use Case</a:t>
            </a:r>
          </a:p>
        </p:txBody>
      </p:sp>
      <p:pic>
        <p:nvPicPr>
          <p:cNvPr id="24" name="Picture 23" descr="Close-up of a basketball">
            <a:extLst>
              <a:ext uri="{FF2B5EF4-FFF2-40B4-BE49-F238E27FC236}">
                <a16:creationId xmlns:a16="http://schemas.microsoft.com/office/drawing/2014/main" id="{4F40D692-EBAE-EE24-C48C-AE4422C2E5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23" r="42453" b="1"/>
          <a:stretch>
            <a:fillRect/>
          </a:stretch>
        </p:blipFill>
        <p:spPr>
          <a:xfrm>
            <a:off x="-7399" y="401980"/>
            <a:ext cx="4586799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3" name="TextBox 2"/>
          <p:cNvSpPr txBox="1"/>
          <p:nvPr/>
        </p:nvSpPr>
        <p:spPr>
          <a:xfrm>
            <a:off x="4940658" y="3007389"/>
            <a:ext cx="3651885" cy="30658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>
              <a:solidFill>
                <a:srgbClr val="000000"/>
              </a:solidFill>
            </a:endParaRP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>
                <a:solidFill>
                  <a:srgbClr val="C8C8C8"/>
                </a:solidFill>
              </a:defRPr>
            </a:pPr>
            <a:r>
              <a:rPr lang="en-US" sz="1600">
                <a:solidFill>
                  <a:srgbClr val="000000"/>
                </a:solidFill>
              </a:rPr>
              <a:t>Do NBA teams get value for player salaries?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>
                <a:solidFill>
                  <a:srgbClr val="C8C8C8"/>
                </a:solidFill>
              </a:defRPr>
            </a:pPr>
            <a:r>
              <a:rPr lang="en-US" sz="1600">
                <a:solidFill>
                  <a:srgbClr val="000000"/>
                </a:solidFill>
              </a:rPr>
              <a:t>Supports contract talks, free-agent signings, draft strategy.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9354" y="484632"/>
            <a:ext cx="2757948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10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Who Cares?</a:t>
            </a:r>
          </a:p>
        </p:txBody>
      </p:sp>
      <p:pic>
        <p:nvPicPr>
          <p:cNvPr id="5" name="Picture 4" descr="Close-up of a basketball">
            <a:extLst>
              <a:ext uri="{FF2B5EF4-FFF2-40B4-BE49-F238E27FC236}">
                <a16:creationId xmlns:a16="http://schemas.microsoft.com/office/drawing/2014/main" id="{7304D078-00B0-D0C7-E527-4C16897B4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92" r="38621" b="-1"/>
          <a:stretch>
            <a:fillRect/>
          </a:stretch>
        </p:blipFill>
        <p:spPr>
          <a:xfrm>
            <a:off x="20" y="10"/>
            <a:ext cx="5659642" cy="6857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99353" y="2121408"/>
            <a:ext cx="2757948" cy="409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>
                <a:solidFill>
                  <a:srgbClr val="C8C8C8"/>
                </a:solidFill>
              </a:defRPr>
            </a:pPr>
            <a:r>
              <a:rPr lang="en-US" sz="1400" dirty="0"/>
              <a:t>NBA GMs &amp; Salary-cap managers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>
                <a:solidFill>
                  <a:srgbClr val="C8C8C8"/>
                </a:solidFill>
              </a:defRPr>
            </a:pPr>
            <a:r>
              <a:rPr lang="en-US" sz="1400" dirty="0"/>
              <a:t>Player agents &amp; athletes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>
                <a:solidFill>
                  <a:srgbClr val="C8C8C8"/>
                </a:solidFill>
              </a:defRPr>
            </a:pPr>
            <a:r>
              <a:rPr lang="en-US" sz="1400" dirty="0"/>
              <a:t>Data-driven media &amp; fans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9832" y="639763"/>
            <a:ext cx="2284555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50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Data Sources</a:t>
            </a:r>
          </a:p>
        </p:txBody>
      </p:sp>
      <p:graphicFrame>
        <p:nvGraphicFramePr>
          <p:cNvPr id="26" name="TextBox 2">
            <a:extLst>
              <a:ext uri="{FF2B5EF4-FFF2-40B4-BE49-F238E27FC236}">
                <a16:creationId xmlns:a16="http://schemas.microsoft.com/office/drawing/2014/main" id="{BE2C9F7B-1AC6-D1AF-7D03-6960CBE22D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2550211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9832" y="639763"/>
            <a:ext cx="2784168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5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Wrangling Steps</a:t>
            </a:r>
          </a:p>
        </p:txBody>
      </p:sp>
      <p:graphicFrame>
        <p:nvGraphicFramePr>
          <p:cNvPr id="26" name="TextBox 2">
            <a:extLst>
              <a:ext uri="{FF2B5EF4-FFF2-40B4-BE49-F238E27FC236}">
                <a16:creationId xmlns:a16="http://schemas.microsoft.com/office/drawing/2014/main" id="{F00B02F6-0D38-1D86-2A03-A21E53C12E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3366668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alary_hist.png">
            <a:extLst>
              <a:ext uri="{FF2B5EF4-FFF2-40B4-BE49-F238E27FC236}">
                <a16:creationId xmlns:a16="http://schemas.microsoft.com/office/drawing/2014/main" id="{3BAB7A8B-D288-792B-E6F9-E2BFFF19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999" b="-1"/>
          <a:stretch>
            <a:fillRect/>
          </a:stretch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60131" y="371759"/>
            <a:ext cx="7475220" cy="30358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9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Salary Distribution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0076" y="1432223"/>
            <a:ext cx="2113813" cy="3357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4200" cap="all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PER vs Salary Scatterplot</a:t>
            </a:r>
          </a:p>
        </p:txBody>
      </p:sp>
      <p:pic>
        <p:nvPicPr>
          <p:cNvPr id="3" name="Picture 2" descr="per_salary_scatter.png">
            <a:extLst>
              <a:ext uri="{FF2B5EF4-FFF2-40B4-BE49-F238E27FC236}">
                <a16:creationId xmlns:a16="http://schemas.microsoft.com/office/drawing/2014/main" id="{6861714B-93DC-BBEA-1344-EF639D40E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8" r="17504" b="-3"/>
          <a:stretch>
            <a:fillRect/>
          </a:stretch>
        </p:blipFill>
        <p:spPr>
          <a:xfrm>
            <a:off x="690624" y="1328839"/>
            <a:ext cx="5127467" cy="424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8912" y="1332984"/>
            <a:ext cx="4013427" cy="3357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6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Correlation Heatmap</a:t>
            </a:r>
          </a:p>
        </p:txBody>
      </p:sp>
      <p:pic>
        <p:nvPicPr>
          <p:cNvPr id="3" name="Picture 2" descr="corr_heatmap.png">
            <a:extLst>
              <a:ext uri="{FF2B5EF4-FFF2-40B4-BE49-F238E27FC236}">
                <a16:creationId xmlns:a16="http://schemas.microsoft.com/office/drawing/2014/main" id="{E5EA2117-7C2B-C051-227D-88A0AB6C5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25" y="1529505"/>
            <a:ext cx="4973808" cy="3730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275</Words>
  <Application>Microsoft Macintosh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Godwin Omowele</cp:lastModifiedBy>
  <cp:revision>2</cp:revision>
  <dcterms:created xsi:type="dcterms:W3CDTF">2013-01-27T09:14:16Z</dcterms:created>
  <dcterms:modified xsi:type="dcterms:W3CDTF">2025-07-25T16:21:55Z</dcterms:modified>
  <cp:category/>
</cp:coreProperties>
</file>