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1E571-44C0-48C8-B8DA-53D6413A7DF9}" v="15" dt="2025-01-01T17:27:23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49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68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71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3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F66F-404F-754B-B416-AE8C65DF520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0C9ADE-CBB4-9745-B271-347A568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22C-4078-FB11-254C-0F2136211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78" y="1077199"/>
            <a:ext cx="9144000" cy="992492"/>
          </a:xfrm>
        </p:spPr>
        <p:txBody>
          <a:bodyPr>
            <a:normAutofit/>
          </a:bodyPr>
          <a:lstStyle/>
          <a:p>
            <a:r>
              <a:rPr lang="en-IN" sz="4000" dirty="0"/>
              <a:t>Event Management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27798-742A-4213-F07A-48C132AF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562" y="4311066"/>
            <a:ext cx="1828800" cy="900031"/>
          </a:xfrm>
        </p:spPr>
        <p:txBody>
          <a:bodyPr>
            <a:normAutofit/>
          </a:bodyPr>
          <a:lstStyle/>
          <a:p>
            <a:r>
              <a:rPr lang="en-IN" dirty="0"/>
              <a:t>Team Mentor:</a:t>
            </a:r>
          </a:p>
          <a:p>
            <a:r>
              <a:rPr lang="en-IN" dirty="0" err="1"/>
              <a:t>A.Abinaya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EDB86-4BA8-0311-26D9-577D3D32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636"/>
            <a:ext cx="5945230" cy="61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4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F08C-5138-7AC4-2785-08326780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788" y="631902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DA20-1895-6814-5A92-02ACFA7E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4" y="1668309"/>
            <a:ext cx="10515600" cy="4351338"/>
          </a:xfrm>
        </p:spPr>
        <p:txBody>
          <a:bodyPr>
            <a:normAutofit/>
          </a:bodyPr>
          <a:lstStyle/>
          <a:p>
            <a:r>
              <a:rPr lang="en-IN" sz="1600" dirty="0"/>
              <a:t>The Event Management System successfully addresses the challenges of traditional methods by offering a robust and scalable digital solution. It streamlines processes, enhances user experience, and paves the way for data-driven decision-making, ensuring the success of events in a dynamic environment.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26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0D66-A050-A960-2DE4-30AF3688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2401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  <a:r>
              <a:rPr lang="en-IN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ED73-03EF-8F16-0E5C-C7ADA520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3" y="1511011"/>
            <a:ext cx="5530816" cy="4258999"/>
          </a:xfrm>
        </p:spPr>
        <p:txBody>
          <a:bodyPr>
            <a:normAutofit/>
          </a:bodyPr>
          <a:lstStyle/>
          <a:p>
            <a:pPr algn="just"/>
            <a:r>
              <a:rPr lang="en-IN" sz="1600" dirty="0"/>
              <a:t>The Event Management System is a comprehensive platform designed to simplify the planning, organization, and execution of events. It addresses the challenges of traditional event management by offering a digital solution that enhances efficiency, transparency, and user experience.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2768B-8AC0-4D21-A949-6A8D3A1D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56" y="1511011"/>
            <a:ext cx="5024310" cy="43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A0F-16B8-BA8B-7872-D116FB3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4613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/>
              <a:t>Problem statement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5D00-EBBD-0879-0D58-2C22B2EF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316"/>
            <a:ext cx="10515600" cy="4351338"/>
          </a:xfrm>
        </p:spPr>
        <p:txBody>
          <a:bodyPr>
            <a:normAutofit/>
          </a:bodyPr>
          <a:lstStyle/>
          <a:p>
            <a:r>
              <a:rPr lang="en-IN" sz="1600" dirty="0"/>
              <a:t>Inefficient Coordination: Manual processes often lead to communication gaps among stakeholders.
Time-Consuming Tasks: Planning, scheduling, and tracking events can be cumbersome.
Participant Management Issues: Difficulty in managing registrations, cancellations, and feedback.
Lack of Insights: Limited data analytics to measure event performance.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00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5C3B-9510-14EB-DFBF-B81AD043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94126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Solution Overview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7993-02BC-7052-E224-310D5722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703379"/>
            <a:ext cx="596560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400" dirty="0"/>
              <a:t>The Event Management System is a web-based platform that</a:t>
            </a:r>
          </a:p>
          <a:p>
            <a:pPr algn="just"/>
            <a:r>
              <a:rPr lang="en-IN" sz="1400" dirty="0"/>
              <a:t>event scheduling, participant registration, and task Automates allocation.
Offers real-time updates and notifications.</a:t>
            </a:r>
          </a:p>
          <a:p>
            <a:pPr algn="just"/>
            <a:r>
              <a:rPr lang="en-IN" sz="1400" dirty="0"/>
              <a:t>Provides a user-friendly interface for administrators and participants.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0C674-E242-AA56-FF5C-0030B6C37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36" y="1039091"/>
            <a:ext cx="4938738" cy="56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4ED7-4155-E5E1-73D9-017A91AD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86" y="624354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Key 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A9E9-30D1-780F-A6E4-494A47CC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78" y="1208478"/>
            <a:ext cx="6142047" cy="4795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2000" b="1" dirty="0"/>
              <a:t>Admin Panel:</a:t>
            </a:r>
          </a:p>
          <a:p>
            <a:pPr marL="0" indent="0" algn="just">
              <a:buNone/>
            </a:pPr>
            <a:r>
              <a:rPr lang="en-IN" sz="1600" dirty="0"/>
              <a:t>Event creation, modification, and deletion.</a:t>
            </a:r>
          </a:p>
          <a:p>
            <a:pPr marL="0" indent="0" algn="just">
              <a:buNone/>
            </a:pPr>
            <a:r>
              <a:rPr lang="en-IN" sz="1600" dirty="0"/>
              <a:t>Role-based access and permissions.</a:t>
            </a:r>
            <a:r>
              <a:rPr lang="en-IN" dirty="0"/>
              <a:t>
</a:t>
            </a:r>
            <a:r>
              <a:rPr lang="en-IN" sz="2000" b="1" dirty="0"/>
              <a:t>User Interface</a:t>
            </a:r>
            <a:r>
              <a:rPr lang="en-IN" sz="2200" b="1" dirty="0"/>
              <a:t>:</a:t>
            </a:r>
            <a:r>
              <a:rPr lang="en-IN" dirty="0"/>
              <a:t>
</a:t>
            </a:r>
            <a:r>
              <a:rPr lang="en-IN" sz="1600" dirty="0"/>
              <a:t>Easy event browsing and registration.
Personalized notifications and reminders.</a:t>
            </a:r>
          </a:p>
          <a:p>
            <a:pPr marL="0" indent="0" algn="just">
              <a:buNone/>
            </a:pPr>
            <a:r>
              <a:rPr lang="en-IN" sz="2000" b="1" dirty="0"/>
              <a:t>Additional Features:</a:t>
            </a:r>
            <a:r>
              <a:rPr lang="en-IN" dirty="0"/>
              <a:t>
</a:t>
            </a:r>
            <a:r>
              <a:rPr lang="en-IN" sz="1600" dirty="0"/>
              <a:t>Payment gateway integration .
Calendar synchronization for reminders.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ECF28-5875-FFD1-FE4D-7EBC6075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46" y="719666"/>
            <a:ext cx="4608673" cy="57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2F9E-150C-1069-27DD-E0F9BE84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27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/>
              <a:t>Technology and architecture 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5582-B07D-C664-B3FD-7519C5FF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67" y="1767348"/>
            <a:ext cx="8915400" cy="3777622"/>
          </a:xfrm>
        </p:spPr>
        <p:txBody>
          <a:bodyPr/>
          <a:lstStyle/>
          <a:p>
            <a:r>
              <a:rPr lang="en-IN" b="1" dirty="0"/>
              <a:t>Frontend:</a:t>
            </a:r>
            <a:r>
              <a:rPr lang="en-IN" dirty="0"/>
              <a:t> </a:t>
            </a:r>
            <a:r>
              <a:rPr lang="en-IN" sz="1600" dirty="0"/>
              <a:t>HTML , CSS , Java script </a:t>
            </a:r>
            <a:r>
              <a:rPr lang="en-IN" dirty="0"/>
              <a:t>
</a:t>
            </a:r>
            <a:r>
              <a:rPr lang="en-IN" b="1" dirty="0"/>
              <a:t>Backend: </a:t>
            </a:r>
            <a:r>
              <a:rPr lang="en-IN" sz="1600" dirty="0"/>
              <a:t>Flask, Python </a:t>
            </a:r>
            <a:r>
              <a:rPr lang="en-IN" dirty="0"/>
              <a:t>
</a:t>
            </a:r>
            <a:r>
              <a:rPr lang="en-IN" b="1" dirty="0"/>
              <a:t>Database: </a:t>
            </a:r>
            <a:r>
              <a:rPr lang="en-IN" sz="1600" dirty="0"/>
              <a:t>MySQL or MongoDB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09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9975-457B-8529-DE57-93DF12D4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49" y="612214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Challenges and Solutions</a:t>
            </a:r>
            <a:br>
              <a:rPr lang="en-IN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600-AEDE-1101-C1DC-061D9C8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237"/>
            <a:ext cx="10515600" cy="4820033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b="1" dirty="0"/>
              <a:t>Challenge</a:t>
            </a:r>
            <a:r>
              <a:rPr lang="en-IN" sz="2000" b="1" dirty="0"/>
              <a:t>:</a:t>
            </a:r>
            <a:r>
              <a:rPr lang="en-IN" sz="2000" dirty="0"/>
              <a:t> </a:t>
            </a:r>
            <a:r>
              <a:rPr lang="en-IN" sz="1600" dirty="0"/>
              <a:t>Ensuring seamless integration between modules.</a:t>
            </a:r>
            <a:r>
              <a:rPr lang="en-IN" dirty="0"/>
              <a:t>
</a:t>
            </a:r>
            <a:r>
              <a:rPr lang="en-IN" sz="1800" b="1" dirty="0"/>
              <a:t>Solution:</a:t>
            </a:r>
            <a:r>
              <a:rPr lang="en-IN" sz="1800" dirty="0"/>
              <a:t> </a:t>
            </a:r>
            <a:r>
              <a:rPr lang="en-IN" sz="1600" dirty="0"/>
              <a:t>Modular design and thorough testing.</a:t>
            </a:r>
          </a:p>
          <a:p>
            <a:pPr marL="0" indent="0" algn="just">
              <a:buNone/>
            </a:pPr>
            <a:r>
              <a:rPr lang="en-IN" sz="1800" b="1" dirty="0"/>
              <a:t>Challenge:</a:t>
            </a:r>
            <a:r>
              <a:rPr lang="en-IN" sz="1800" dirty="0"/>
              <a:t> </a:t>
            </a:r>
            <a:r>
              <a:rPr lang="en-IN" sz="1600" dirty="0"/>
              <a:t>Handling high user traffic during peak times.</a:t>
            </a:r>
          </a:p>
          <a:p>
            <a:pPr marL="0" indent="0" algn="just">
              <a:buNone/>
            </a:pPr>
            <a:r>
              <a:rPr lang="en-IN" sz="1800" b="1" dirty="0"/>
              <a:t>Solution:</a:t>
            </a:r>
            <a:r>
              <a:rPr lang="en-IN" sz="1800" dirty="0"/>
              <a:t> </a:t>
            </a:r>
            <a:r>
              <a:rPr lang="en-IN" sz="1600" dirty="0"/>
              <a:t>Cloud-based scaling and optimized queries.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6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D124-FFB5-CD4E-42D4-512EAD07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627854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Future Scope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E217-2DAF-DA80-45B6-881A7DF9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AI Integration: </a:t>
            </a:r>
            <a:r>
              <a:rPr lang="en-IN" sz="1600" dirty="0"/>
              <a:t>Personalized event recommendations based on user preferences.</a:t>
            </a:r>
          </a:p>
          <a:p>
            <a:pPr marL="0" indent="0">
              <a:buNone/>
            </a:pPr>
            <a:r>
              <a:rPr lang="en-IN" b="1" dirty="0"/>
              <a:t>Mobile App Development</a:t>
            </a:r>
            <a:r>
              <a:rPr lang="en-IN" dirty="0"/>
              <a:t>: </a:t>
            </a:r>
            <a:r>
              <a:rPr lang="en-IN" sz="1600" dirty="0"/>
              <a:t>Extend accessibility to mobile platforms.</a:t>
            </a:r>
            <a:r>
              <a:rPr lang="en-IN" dirty="0"/>
              <a:t>
</a:t>
            </a:r>
            <a:r>
              <a:rPr lang="en-IN" sz="1800" b="1" dirty="0"/>
              <a:t>Advanced Analytics: </a:t>
            </a:r>
            <a:r>
              <a:rPr lang="en-IN" sz="1600" dirty="0"/>
              <a:t>Predictive insights for event trends.</a:t>
            </a:r>
          </a:p>
          <a:p>
            <a:pPr marL="0" indent="0">
              <a:buNone/>
            </a:pPr>
            <a:r>
              <a:rPr lang="en-IN" sz="1800" b="1" dirty="0"/>
              <a:t>Virtual Events:</a:t>
            </a:r>
            <a:r>
              <a:rPr lang="en-IN" sz="1800" dirty="0"/>
              <a:t> </a:t>
            </a:r>
            <a:r>
              <a:rPr lang="en-IN" sz="1600" dirty="0"/>
              <a:t>Support for hybrid and fully virtual events.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451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1895-6C24-6262-0C87-81475ECF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2" y="623359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0B14-800C-0619-AAAF-02D2E05F7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73" y="1690688"/>
            <a:ext cx="5640837" cy="4351338"/>
          </a:xfrm>
        </p:spPr>
        <p:txBody>
          <a:bodyPr/>
          <a:lstStyle/>
          <a:p>
            <a:pPr algn="just"/>
            <a:r>
              <a:rPr lang="en-IN" sz="1600" dirty="0"/>
              <a:t>Enhanced efficiency in event management.
Reduction in manual errors and time consumption.
Improved user satisfaction with streamlined processes.
Increased participation rates due to better accessibility and communication.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4477-EDCF-C8DC-5C83-A34524DD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04" y="623359"/>
            <a:ext cx="503653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113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387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Event Management </vt:lpstr>
      <vt:lpstr>Introduction </vt:lpstr>
      <vt:lpstr>Problem statement </vt:lpstr>
      <vt:lpstr>Solution Overview </vt:lpstr>
      <vt:lpstr> Key Features</vt:lpstr>
      <vt:lpstr>Technology and architecture </vt:lpstr>
      <vt:lpstr>Challenges and Solutions </vt:lpstr>
      <vt:lpstr>Future Scope 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</dc:title>
  <dc:creator>Naluvala Srija</dc:creator>
  <cp:lastModifiedBy>Naluvala Srija</cp:lastModifiedBy>
  <cp:revision>4</cp:revision>
  <dcterms:created xsi:type="dcterms:W3CDTF">2024-12-30T23:44:09Z</dcterms:created>
  <dcterms:modified xsi:type="dcterms:W3CDTF">2025-01-01T17:43:32Z</dcterms:modified>
</cp:coreProperties>
</file>