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1"/>
  </p:notesMasterIdLst>
  <p:sldIdLst>
    <p:sldId id="287" r:id="rId2"/>
    <p:sldId id="283" r:id="rId3"/>
    <p:sldId id="307" r:id="rId4"/>
    <p:sldId id="302" r:id="rId5"/>
    <p:sldId id="306" r:id="rId6"/>
    <p:sldId id="305" r:id="rId7"/>
    <p:sldId id="304" r:id="rId8"/>
    <p:sldId id="303" r:id="rId9"/>
    <p:sldId id="277" r:id="rId10"/>
  </p:sldIdLst>
  <p:sldSz cx="9144000" cy="5715000" type="screen16x10"/>
  <p:notesSz cx="6805613" cy="9939338"/>
  <p:embeddedFontLst>
    <p:embeddedFont>
      <p:font typeface="나눔고딕" charset="-127"/>
      <p:regular r:id="rId12"/>
      <p:bold r:id="rId13"/>
    </p:embeddedFont>
    <p:embeddedFont>
      <p:font typeface="Rix미니버스D R" pitchFamily="2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나눔고딕 ExtraBold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>
        <p:scale>
          <a:sx n="66" d="100"/>
          <a:sy n="66" d="100"/>
        </p:scale>
        <p:origin x="-2922" y="-1410"/>
      </p:cViewPr>
      <p:guideLst>
        <p:guide orient="horz" pos="326"/>
        <p:guide orient="horz" pos="2329"/>
        <p:guide orient="horz" pos="3425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46125"/>
            <a:ext cx="59610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746125"/>
            <a:ext cx="59610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46138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1" y="2560208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6" y="528755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183937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46138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1" y="2560208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6" y="528755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577247"/>
            <a:ext cx="8229600" cy="138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1" y="117731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528157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997293"/>
            <a:ext cx="6226199" cy="126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183937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175266"/>
            <a:ext cx="5616624" cy="42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1" y="117731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528157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183937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46138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1" y="2560208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6" y="528755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577247"/>
            <a:ext cx="8229600" cy="138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1" y="117731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528157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997293"/>
            <a:ext cx="6226199" cy="126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1" y="1183937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175266"/>
            <a:ext cx="5616624" cy="42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46138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1" y="2560208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6" y="528755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7938"/>
            <a:ext cx="9169400" cy="5730875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1" y="117731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6" y="528157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528157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2621501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소속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작성자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461384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1" y="2560208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nhn\Desktop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4" y="5270500"/>
            <a:ext cx="1231985" cy="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61226" y="528755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697260"/>
            <a:ext cx="8229600" cy="144016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smtClean="0">
                <a:latin typeface="+mj-ea"/>
              </a:rPr>
              <a:t>문서의 제목</a:t>
            </a:r>
            <a:r>
              <a:rPr lang="en-US" altLang="ko-KR" sz="4200" b="1" spc="-150" smtClean="0">
                <a:latin typeface="+mj-ea"/>
              </a:rPr>
              <a:t/>
            </a:r>
            <a:br>
              <a:rPr lang="en-US" altLang="ko-KR" sz="4200" b="1" spc="-150" smtClean="0">
                <a:latin typeface="+mj-ea"/>
              </a:rPr>
            </a:br>
            <a:r>
              <a:rPr lang="ko-KR" altLang="en-US" sz="4200" b="1" spc="-150" smtClean="0">
                <a:latin typeface="+mj-ea"/>
              </a:rPr>
              <a:t>나눔고딕 </a:t>
            </a:r>
            <a:r>
              <a:rPr lang="en-US" altLang="ko-KR" sz="4200" b="1" spc="-150" smtClean="0">
                <a:latin typeface="+mj-ea"/>
              </a:rPr>
              <a:t>B, 42pt</a:t>
            </a:r>
            <a:endParaRPr lang="ko-KR" altLang="en-US" sz="4200" b="1" spc="-150">
              <a:latin typeface="+mj-ea"/>
            </a:endParaRPr>
          </a:p>
        </p:txBody>
      </p:sp>
      <p:pic>
        <p:nvPicPr>
          <p:cNvPr id="1027" name="Picture 3" descr="C:\Users\서동빈\Documents\Visual Studio 2013\Projects\In Game\In Game\Resource\Main\Titl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4584" y="0"/>
            <a:ext cx="10160000" cy="571500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555776" y="3253544"/>
            <a:ext cx="3420380" cy="11881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atin typeface="Rix미니버스D R" pitchFamily="2" charset="-127"/>
                <a:ea typeface="Rix미니버스D R" pitchFamily="2" charset="-127"/>
              </a:rPr>
              <a:t>팀 </a:t>
            </a:r>
            <a:r>
              <a:rPr lang="en-US" altLang="ko-KR" sz="5400" dirty="0" smtClean="0">
                <a:latin typeface="Rix미니버스D R" pitchFamily="2" charset="-127"/>
                <a:ea typeface="Rix미니버스D R" pitchFamily="2" charset="-127"/>
              </a:rPr>
              <a:t>: HANZO</a:t>
            </a:r>
            <a:endParaRPr lang="ko-KR" altLang="en-US" sz="5400" dirty="0">
              <a:latin typeface="Rix미니버스D R" pitchFamily="2" charset="-127"/>
              <a:ea typeface="Rix미니버스D R" pitchFamily="2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1" y="117731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6" y="528157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093304"/>
            <a:ext cx="6624736" cy="1620180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spc="-100" baseline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게임 정보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2400" spc="-100" baseline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spc="-100" baseline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게임시연</a:t>
            </a:r>
            <a: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  <a:t>3  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느낀 점</a:t>
            </a:r>
            <a: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반성할 것</a:t>
            </a:r>
            <a:r>
              <a:rPr lang="en-US" altLang="ko-KR" sz="2400" spc="-100" dirty="0" smtClean="0">
                <a:latin typeface="+mj-ea"/>
              </a:rPr>
              <a:t/>
            </a:r>
            <a:br>
              <a:rPr lang="en-US" altLang="ko-KR" sz="2400" spc="-100" dirty="0" smtClean="0">
                <a:latin typeface="+mj-ea"/>
              </a:rPr>
            </a:br>
            <a:endParaRPr lang="ko-KR" altLang="en-US" sz="2400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141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1" y="118045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2181" y="187203"/>
            <a:ext cx="6563606" cy="91844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게임 정보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endParaRPr lang="ko-KR" altLang="en-US" sz="2400" spc="-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141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1" y="118045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2181" y="187203"/>
            <a:ext cx="6563606" cy="91844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게임 정보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endParaRPr lang="ko-KR" altLang="en-US" sz="24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83004"/>
            <a:ext cx="1076847" cy="184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219008"/>
            <a:ext cx="972108" cy="178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6036" y="2245432"/>
            <a:ext cx="1440160" cy="17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2939088"/>
            <a:ext cx="838448" cy="83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141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1" y="118045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2181" y="187203"/>
            <a:ext cx="6563606" cy="91844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게임 정보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endParaRPr lang="ko-KR" altLang="en-US" sz="24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서동빈\Documents\Visual Studio 2013\Projects\In Game\In Game\Resource\UI\UI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561356"/>
            <a:ext cx="7940589" cy="827145"/>
          </a:xfrm>
          <a:prstGeom prst="rect">
            <a:avLst/>
          </a:prstGeom>
          <a:noFill/>
        </p:spPr>
      </p:pic>
      <p:pic>
        <p:nvPicPr>
          <p:cNvPr id="4099" name="Picture 3" descr="C:\Users\서동빈\Documents\Visual Studio 2013\Projects\In Game\In Game\Resource\UI\Floor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56" y="2785492"/>
            <a:ext cx="1224135" cy="1190505"/>
          </a:xfrm>
          <a:prstGeom prst="rect">
            <a:avLst/>
          </a:prstGeom>
          <a:noFill/>
        </p:spPr>
      </p:pic>
      <p:pic>
        <p:nvPicPr>
          <p:cNvPr id="4100" name="Picture 4" descr="C:\Users\서동빈\Documents\Visual Studio 2013\Projects\In Game\In Game\Resource\UI\Life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181536"/>
            <a:ext cx="1609340" cy="1609340"/>
          </a:xfrm>
          <a:prstGeom prst="rect">
            <a:avLst/>
          </a:prstGeom>
          <a:noFill/>
        </p:spPr>
      </p:pic>
      <p:pic>
        <p:nvPicPr>
          <p:cNvPr id="4111" name="Picture 15" descr="C:\Users\서동빈\Documents\Visual Studio 2013\Projects\In Game\In Game\Resource\UI\Floor_H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3948" y="3541576"/>
            <a:ext cx="1719225" cy="1018800"/>
          </a:xfrm>
          <a:prstGeom prst="rect">
            <a:avLst/>
          </a:prstGeom>
          <a:noFill/>
        </p:spPr>
      </p:pic>
      <p:pic>
        <p:nvPicPr>
          <p:cNvPr id="4112" name="Picture 16" descr="C:\Users\서동빈\Documents\Visual Studio 2013\Projects\In Game\In Game\Resource\UI\0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2180" y="3469568"/>
            <a:ext cx="736600" cy="736600"/>
          </a:xfrm>
          <a:prstGeom prst="rect">
            <a:avLst/>
          </a:prstGeom>
          <a:noFill/>
        </p:spPr>
      </p:pic>
      <p:pic>
        <p:nvPicPr>
          <p:cNvPr id="4113" name="Picture 17" descr="C:\Users\서동빈\Documents\Visual Studio 2013\Projects\In Game\In Game\Resource\UI\1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28284" y="3453048"/>
            <a:ext cx="736600" cy="736600"/>
          </a:xfrm>
          <a:prstGeom prst="rect">
            <a:avLst/>
          </a:prstGeom>
          <a:noFill/>
        </p:spPr>
      </p:pic>
      <p:pic>
        <p:nvPicPr>
          <p:cNvPr id="4114" name="Picture 18" descr="C:\Users\서동빈\Documents\Visual Studio 2013\Projects\In Game\In Game\Resource\UI\2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92380" y="3433564"/>
            <a:ext cx="736600" cy="736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141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</a:t>
            </a:r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1" y="118045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2181" y="187203"/>
            <a:ext cx="6563606" cy="91844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그래픽 소개</a:t>
            </a:r>
            <a:endParaRPr lang="ko-KR" altLang="en-US" sz="24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서동빈\Documents\Visual Studio 2013\Projects\In Game\In Game\Resource\Map\Stage_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589248"/>
            <a:ext cx="3303790" cy="1514238"/>
          </a:xfrm>
          <a:prstGeom prst="rect">
            <a:avLst/>
          </a:prstGeom>
          <a:noFill/>
        </p:spPr>
      </p:pic>
      <p:pic>
        <p:nvPicPr>
          <p:cNvPr id="3075" name="Picture 3" descr="C:\Users\서동빈\Documents\Visual Studio 2013\Projects\In Game\In Game\Resource\Map\Stage_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2060" y="4099604"/>
            <a:ext cx="3060340" cy="1402656"/>
          </a:xfrm>
          <a:prstGeom prst="rect">
            <a:avLst/>
          </a:prstGeom>
          <a:noFill/>
        </p:spPr>
      </p:pic>
      <p:pic>
        <p:nvPicPr>
          <p:cNvPr id="3076" name="Picture 4" descr="C:\Users\서동빈\Documents\Visual Studio 2013\Projects\In Game\In Game\Resource\Map\Stage_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1561356"/>
            <a:ext cx="3312368" cy="1518168"/>
          </a:xfrm>
          <a:prstGeom prst="rect">
            <a:avLst/>
          </a:prstGeom>
          <a:noFill/>
        </p:spPr>
      </p:pic>
      <p:pic>
        <p:nvPicPr>
          <p:cNvPr id="3077" name="Picture 5" descr="C:\Users\서동빈\Documents\Visual Studio 2013\Projects\In Game\In Game\Resource\Map\Stage_4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8084" y="2353444"/>
            <a:ext cx="2916324" cy="1336648"/>
          </a:xfrm>
          <a:prstGeom prst="rect">
            <a:avLst/>
          </a:prstGeom>
          <a:noFill/>
        </p:spPr>
      </p:pic>
      <p:pic>
        <p:nvPicPr>
          <p:cNvPr id="3078" name="Picture 6" descr="C:\Users\서동빈\Documents\Visual Studio 2013\Projects\In Game\In Game\Resource\Map\Stage_5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289548"/>
            <a:ext cx="3456384" cy="15841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141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1" y="118045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627784" y="2353444"/>
            <a:ext cx="3960440" cy="13321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7200" spc="-100" dirty="0" smtClean="0">
                <a:latin typeface="맑은 고딕" pitchFamily="50" charset="-127"/>
                <a:ea typeface="맑은 고딕" pitchFamily="50" charset="-127"/>
              </a:rPr>
              <a:t>게임시</a:t>
            </a:r>
            <a:r>
              <a:rPr lang="ko-KR" altLang="en-US" sz="7200" spc="-100" dirty="0" smtClean="0">
                <a:latin typeface="맑은 고딕" pitchFamily="50" charset="-127"/>
                <a:ea typeface="맑은 고딕" pitchFamily="50" charset="-127"/>
              </a:rPr>
              <a:t>연</a:t>
            </a:r>
            <a:endParaRPr lang="ko-KR" altLang="en-US" sz="7200" spc="-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141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27474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1" y="1180453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6852" y="194810"/>
            <a:ext cx="2871105" cy="86249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느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낀 점</a:t>
            </a:r>
            <a:r>
              <a:rPr lang="en-US" altLang="ko-KR" sz="2400" spc="-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spc="-100" dirty="0" smtClean="0">
                <a:latin typeface="맑은 고딕" pitchFamily="50" charset="-127"/>
                <a:ea typeface="맑은 고딕" pitchFamily="50" charset="-127"/>
              </a:rPr>
              <a:t>반성할 것</a:t>
            </a:r>
            <a:endParaRPr lang="ko-KR" altLang="en-US" sz="2400" spc="-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1" y="118199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561226" y="528755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034903"/>
            <a:ext cx="6653935" cy="9525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mtClean="0">
                <a:latin typeface="+mn-lt"/>
              </a:rPr>
              <a:t>감사합니다</a:t>
            </a:r>
            <a:endParaRPr lang="ko-KR" altLang="en-US" sz="4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9001</TotalTime>
  <Words>51</Words>
  <Application>Microsoft Office PowerPoint</Application>
  <PresentationFormat>화면 슬라이드 쇼(16:10)</PresentationFormat>
  <Paragraphs>21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나눔고딕</vt:lpstr>
      <vt:lpstr>Rix미니버스D R</vt:lpstr>
      <vt:lpstr>맑은 고딕</vt:lpstr>
      <vt:lpstr>나눔고딕 ExtraBold</vt:lpstr>
      <vt:lpstr>Office 테마</vt:lpstr>
      <vt:lpstr>문서의 제목 나눔고딕 B, 42pt</vt:lpstr>
      <vt:lpstr>1  게임 정보 소개 2  게임시연 3  느낀 점, 반성할 것 </vt:lpstr>
      <vt:lpstr>게임 정보 소개</vt:lpstr>
      <vt:lpstr>게임 정보 소개</vt:lpstr>
      <vt:lpstr>게임 정보 소개</vt:lpstr>
      <vt:lpstr>그래픽 소개</vt:lpstr>
      <vt:lpstr>게임시연</vt:lpstr>
      <vt:lpstr>느낀 점, 반성할 것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서동빈</cp:lastModifiedBy>
  <cp:revision>10</cp:revision>
  <cp:lastPrinted>2011-08-28T20:58:26Z</cp:lastPrinted>
  <dcterms:created xsi:type="dcterms:W3CDTF">2011-08-16T07:24:57Z</dcterms:created>
  <dcterms:modified xsi:type="dcterms:W3CDTF">2016-08-22T02:32:14Z</dcterms:modified>
</cp:coreProperties>
</file>