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ags/tag8.xml" ContentType="application/vnd.openxmlformats-officedocument.presentationml.tags+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Layouts/slideLayout69.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65" r:id="rId2"/>
    <p:sldMasterId id="2147483666" r:id="rId3"/>
    <p:sldMasterId id="2147483667" r:id="rId4"/>
    <p:sldMasterId id="2147483668" r:id="rId5"/>
    <p:sldMasterId id="2147483724" r:id="rId6"/>
  </p:sldMasterIdLst>
  <p:notesMasterIdLst>
    <p:notesMasterId r:id="rId28"/>
  </p:notesMasterIdLst>
  <p:handoutMasterIdLst>
    <p:handoutMasterId r:id="rId29"/>
  </p:handoutMasterIdLst>
  <p:sldIdLst>
    <p:sldId id="563" r:id="rId7"/>
    <p:sldId id="544" r:id="rId8"/>
    <p:sldId id="537" r:id="rId9"/>
    <p:sldId id="538" r:id="rId10"/>
    <p:sldId id="540" r:id="rId11"/>
    <p:sldId id="541" r:id="rId12"/>
    <p:sldId id="543"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559" r:id="rId26"/>
    <p:sldId id="536" r:id="rId27"/>
  </p:sldIdLst>
  <p:sldSz cx="9144000" cy="6858000" type="screen4x3"/>
  <p:notesSz cx="7004050" cy="929005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A7"/>
    <a:srgbClr val="E4E5FC"/>
    <a:srgbClr val="A8ACF6"/>
    <a:srgbClr val="F4FFD5"/>
    <a:srgbClr val="CFE123"/>
    <a:srgbClr val="F7FADE"/>
    <a:srgbClr val="0066CC"/>
    <a:srgbClr val="33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94168" autoAdjust="0"/>
  </p:normalViewPr>
  <p:slideViewPr>
    <p:cSldViewPr>
      <p:cViewPr varScale="1">
        <p:scale>
          <a:sx n="103" d="100"/>
          <a:sy n="103" d="100"/>
        </p:scale>
        <p:origin x="-216" y="-102"/>
      </p:cViewPr>
      <p:guideLst>
        <p:guide orient="horz" pos="91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68" y="1224"/>
      </p:cViewPr>
      <p:guideLst>
        <p:guide orient="horz" pos="2926"/>
        <p:guide pos="220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3035300" cy="463550"/>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1863" eaLnBrk="1" hangingPunct="1">
              <a:defRPr sz="1300" smtClean="0">
                <a:latin typeface="Arial" pitchFamily="34" charset="0"/>
              </a:defRPr>
            </a:lvl1pPr>
          </a:lstStyle>
          <a:p>
            <a:pPr>
              <a:defRPr/>
            </a:pPr>
            <a:r>
              <a:rPr lang="en-US"/>
              <a:t>MS Powerpoint Training Handbook</a:t>
            </a:r>
          </a:p>
        </p:txBody>
      </p:sp>
      <p:sp>
        <p:nvSpPr>
          <p:cNvPr id="287747" name="Rectangle 3"/>
          <p:cNvSpPr>
            <a:spLocks noGrp="1" noChangeArrowheads="1"/>
          </p:cNvSpPr>
          <p:nvPr>
            <p:ph type="dt" sz="quarter" idx="1"/>
          </p:nvPr>
        </p:nvSpPr>
        <p:spPr bwMode="auto">
          <a:xfrm>
            <a:off x="3967163" y="0"/>
            <a:ext cx="3035300" cy="463550"/>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1863" eaLnBrk="1" hangingPunct="1">
              <a:defRPr sz="1300" smtClean="0">
                <a:latin typeface="Arial" pitchFamily="34" charset="0"/>
              </a:defRPr>
            </a:lvl1pPr>
          </a:lstStyle>
          <a:p>
            <a:pPr>
              <a:defRPr/>
            </a:pPr>
            <a:endParaRPr lang="en-US"/>
          </a:p>
        </p:txBody>
      </p:sp>
      <p:sp>
        <p:nvSpPr>
          <p:cNvPr id="287748" name="Rectangle 4"/>
          <p:cNvSpPr>
            <a:spLocks noGrp="1" noChangeArrowheads="1"/>
          </p:cNvSpPr>
          <p:nvPr>
            <p:ph type="ftr" sz="quarter" idx="2"/>
          </p:nvPr>
        </p:nvSpPr>
        <p:spPr bwMode="auto">
          <a:xfrm>
            <a:off x="0" y="8824913"/>
            <a:ext cx="3035300" cy="463550"/>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1863" eaLnBrk="1" hangingPunct="1">
              <a:defRPr sz="1300" smtClean="0">
                <a:latin typeface="Arial" pitchFamily="34" charset="0"/>
              </a:defRPr>
            </a:lvl1pPr>
          </a:lstStyle>
          <a:p>
            <a:pPr>
              <a:defRPr/>
            </a:pPr>
            <a:endParaRPr lang="en-US"/>
          </a:p>
        </p:txBody>
      </p:sp>
      <p:sp>
        <p:nvSpPr>
          <p:cNvPr id="287749" name="Rectangle 5"/>
          <p:cNvSpPr>
            <a:spLocks noGrp="1" noChangeArrowheads="1"/>
          </p:cNvSpPr>
          <p:nvPr>
            <p:ph type="sldNum" sz="quarter" idx="3"/>
          </p:nvPr>
        </p:nvSpPr>
        <p:spPr bwMode="auto">
          <a:xfrm>
            <a:off x="3967163" y="8824913"/>
            <a:ext cx="3035300" cy="463550"/>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1863" eaLnBrk="1" hangingPunct="1">
              <a:defRPr sz="1300" smtClean="0">
                <a:latin typeface="Arial" pitchFamily="34" charset="0"/>
              </a:defRPr>
            </a:lvl1pPr>
          </a:lstStyle>
          <a:p>
            <a:pPr>
              <a:defRPr/>
            </a:pPr>
            <a:fld id="{AE33C6B5-4CDA-4D1B-8416-6C4966ADD7D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3" name="Rectangle 3"/>
          <p:cNvSpPr>
            <a:spLocks noGrp="1" noChangeArrowheads="1"/>
          </p:cNvSpPr>
          <p:nvPr>
            <p:ph type="dt" idx="1"/>
          </p:nvPr>
        </p:nvSpPr>
        <p:spPr bwMode="auto">
          <a:xfrm>
            <a:off x="3967163" y="0"/>
            <a:ext cx="3035300" cy="463550"/>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1863" eaLnBrk="1" hangingPunct="1">
              <a:defRPr sz="1300" smtClean="0">
                <a:latin typeface="Arial" pitchFamily="34" charset="0"/>
              </a:defRPr>
            </a:lvl1pPr>
          </a:lstStyle>
          <a:p>
            <a:pPr>
              <a:defRPr/>
            </a:pPr>
            <a:endParaRPr lang="en-US"/>
          </a:p>
        </p:txBody>
      </p:sp>
      <p:sp>
        <p:nvSpPr>
          <p:cNvPr id="32771" name="Rectangle 4"/>
          <p:cNvSpPr>
            <a:spLocks noGrp="1" noRot="1" noChangeAspect="1" noChangeArrowheads="1" noTextEdit="1"/>
          </p:cNvSpPr>
          <p:nvPr>
            <p:ph type="sldImg" idx="2"/>
          </p:nvPr>
        </p:nvSpPr>
        <p:spPr bwMode="auto">
          <a:xfrm>
            <a:off x="606425" y="682625"/>
            <a:ext cx="5905500" cy="4429125"/>
          </a:xfrm>
          <a:prstGeom prst="rect">
            <a:avLst/>
          </a:prstGeom>
          <a:noFill/>
          <a:ln w="9525">
            <a:solidFill>
              <a:srgbClr val="000000"/>
            </a:solidFill>
            <a:miter lim="800000"/>
            <a:headEnd/>
            <a:tailEnd/>
          </a:ln>
        </p:spPr>
      </p:sp>
      <p:sp>
        <p:nvSpPr>
          <p:cNvPr id="153605" name="Rectangle 5"/>
          <p:cNvSpPr>
            <a:spLocks noGrp="1" noChangeArrowheads="1"/>
          </p:cNvSpPr>
          <p:nvPr>
            <p:ph type="body" sz="quarter" idx="3"/>
          </p:nvPr>
        </p:nvSpPr>
        <p:spPr bwMode="auto">
          <a:xfrm>
            <a:off x="606425" y="5330825"/>
            <a:ext cx="5943600" cy="3340100"/>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10" name="Rectangle 10"/>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000" smtClean="0">
                <a:latin typeface="Arial" pitchFamily="34" charset="0"/>
              </a:defRPr>
            </a:lvl1pPr>
          </a:lstStyle>
          <a:p>
            <a:pPr>
              <a:defRPr/>
            </a:pPr>
            <a:r>
              <a:rPr lang="en-US"/>
              <a:t>MS PowerPoint Training Handbook</a:t>
            </a:r>
          </a:p>
        </p:txBody>
      </p:sp>
      <p:sp>
        <p:nvSpPr>
          <p:cNvPr id="153611" name="Rectangle 11"/>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000" smtClean="0">
                <a:solidFill>
                  <a:srgbClr val="000000"/>
                </a:solidFill>
                <a:latin typeface="Arial" pitchFamily="34" charset="0"/>
                <a:cs typeface="Times New Roman" pitchFamily="18" charset="0"/>
              </a:defRPr>
            </a:lvl1pPr>
          </a:lstStyle>
          <a:p>
            <a:pPr>
              <a:defRPr/>
            </a:pPr>
            <a:r>
              <a:rPr lang="en-US"/>
              <a:t>© AIG Systems Solutions</a:t>
            </a:r>
          </a:p>
        </p:txBody>
      </p:sp>
      <p:sp>
        <p:nvSpPr>
          <p:cNvPr id="153612" name="Rectangle 12"/>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000" smtClean="0">
                <a:latin typeface="Arial" pitchFamily="34" charset="0"/>
              </a:defRPr>
            </a:lvl1pPr>
          </a:lstStyle>
          <a:p>
            <a:pPr>
              <a:defRPr/>
            </a:pPr>
            <a:r>
              <a:rPr lang="en-US"/>
              <a:t> </a:t>
            </a:r>
            <a:fld id="{1440E168-B8E3-4619-B23D-986A41B9EB97}"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hdr" sz="quarter"/>
          </p:nvPr>
        </p:nvSpPr>
        <p:spPr>
          <a:noFill/>
        </p:spPr>
        <p:txBody>
          <a:bodyPr/>
          <a:lstStyle/>
          <a:p>
            <a:r>
              <a:rPr lang="en-US"/>
              <a:t>MS PowerPoint Training Handbook</a:t>
            </a:r>
          </a:p>
        </p:txBody>
      </p:sp>
      <p:sp>
        <p:nvSpPr>
          <p:cNvPr id="34819" name="Rectangle 11"/>
          <p:cNvSpPr>
            <a:spLocks noGrp="1" noChangeArrowheads="1"/>
          </p:cNvSpPr>
          <p:nvPr>
            <p:ph type="ftr" sz="quarter" idx="4"/>
          </p:nvPr>
        </p:nvSpPr>
        <p:spPr>
          <a:noFill/>
        </p:spPr>
        <p:txBody>
          <a:bodyPr/>
          <a:lstStyle/>
          <a:p>
            <a:r>
              <a:rPr lang="en-US"/>
              <a:t>© AIG Systems Solutions</a:t>
            </a:r>
          </a:p>
        </p:txBody>
      </p:sp>
      <p:sp>
        <p:nvSpPr>
          <p:cNvPr id="34820" name="Rectangle 12"/>
          <p:cNvSpPr>
            <a:spLocks noGrp="1" noChangeArrowheads="1"/>
          </p:cNvSpPr>
          <p:nvPr>
            <p:ph type="sldNum" sz="quarter" idx="5"/>
          </p:nvPr>
        </p:nvSpPr>
        <p:spPr>
          <a:noFill/>
        </p:spPr>
        <p:txBody>
          <a:bodyPr/>
          <a:lstStyle/>
          <a:p>
            <a:r>
              <a:rPr lang="en-US"/>
              <a:t> </a:t>
            </a:r>
            <a:fld id="{BB06FD0F-C5CD-4D5B-9861-303E057FDC8A}" type="slidenum">
              <a:rPr lang="en-US"/>
              <a:pPr/>
              <a:t>2</a:t>
            </a:fld>
            <a:endParaRPr lang="en-U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Grp="1" noChangeArrowheads="1"/>
          </p:cNvSpPr>
          <p:nvPr>
            <p:ph type="hdr" sz="quarter"/>
          </p:nvPr>
        </p:nvSpPr>
        <p:spPr>
          <a:noFill/>
        </p:spPr>
        <p:txBody>
          <a:bodyPr/>
          <a:lstStyle/>
          <a:p>
            <a:r>
              <a:rPr lang="en-US"/>
              <a:t>MS PowerPoint Training Handbook</a:t>
            </a:r>
          </a:p>
        </p:txBody>
      </p:sp>
      <p:sp>
        <p:nvSpPr>
          <p:cNvPr id="47107" name="Rectangle 11"/>
          <p:cNvSpPr>
            <a:spLocks noGrp="1" noChangeArrowheads="1"/>
          </p:cNvSpPr>
          <p:nvPr>
            <p:ph type="ftr" sz="quarter" idx="4"/>
          </p:nvPr>
        </p:nvSpPr>
        <p:spPr>
          <a:noFill/>
        </p:spPr>
        <p:txBody>
          <a:bodyPr/>
          <a:lstStyle/>
          <a:p>
            <a:r>
              <a:rPr lang="en-US"/>
              <a:t>© AIG Systems Solutions</a:t>
            </a:r>
          </a:p>
        </p:txBody>
      </p:sp>
      <p:sp>
        <p:nvSpPr>
          <p:cNvPr id="47108" name="Rectangle 12"/>
          <p:cNvSpPr>
            <a:spLocks noGrp="1" noChangeArrowheads="1"/>
          </p:cNvSpPr>
          <p:nvPr>
            <p:ph type="sldNum" sz="quarter" idx="5"/>
          </p:nvPr>
        </p:nvSpPr>
        <p:spPr>
          <a:noFill/>
        </p:spPr>
        <p:txBody>
          <a:bodyPr/>
          <a:lstStyle/>
          <a:p>
            <a:r>
              <a:rPr lang="en-US"/>
              <a:t> </a:t>
            </a:r>
            <a:fld id="{BD207730-4465-4490-9C11-5478644CB11C}" type="slidenum">
              <a:rPr lang="en-US"/>
              <a:pPr/>
              <a:t>11</a:t>
            </a:fld>
            <a:endParaRPr lang="en-US"/>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Grp="1" noChangeArrowheads="1"/>
          </p:cNvSpPr>
          <p:nvPr>
            <p:ph type="hdr" sz="quarter"/>
          </p:nvPr>
        </p:nvSpPr>
        <p:spPr>
          <a:noFill/>
        </p:spPr>
        <p:txBody>
          <a:bodyPr/>
          <a:lstStyle/>
          <a:p>
            <a:r>
              <a:rPr lang="en-US"/>
              <a:t>MS PowerPoint Training Handbook</a:t>
            </a:r>
          </a:p>
        </p:txBody>
      </p:sp>
      <p:sp>
        <p:nvSpPr>
          <p:cNvPr id="48131" name="Rectangle 11"/>
          <p:cNvSpPr>
            <a:spLocks noGrp="1" noChangeArrowheads="1"/>
          </p:cNvSpPr>
          <p:nvPr>
            <p:ph type="ftr" sz="quarter" idx="4"/>
          </p:nvPr>
        </p:nvSpPr>
        <p:spPr>
          <a:noFill/>
        </p:spPr>
        <p:txBody>
          <a:bodyPr/>
          <a:lstStyle/>
          <a:p>
            <a:r>
              <a:rPr lang="en-US"/>
              <a:t>© AIG Systems Solutions</a:t>
            </a:r>
          </a:p>
        </p:txBody>
      </p:sp>
      <p:sp>
        <p:nvSpPr>
          <p:cNvPr id="48132" name="Rectangle 12"/>
          <p:cNvSpPr>
            <a:spLocks noGrp="1" noChangeArrowheads="1"/>
          </p:cNvSpPr>
          <p:nvPr>
            <p:ph type="sldNum" sz="quarter" idx="5"/>
          </p:nvPr>
        </p:nvSpPr>
        <p:spPr>
          <a:noFill/>
        </p:spPr>
        <p:txBody>
          <a:bodyPr/>
          <a:lstStyle/>
          <a:p>
            <a:r>
              <a:rPr lang="en-US"/>
              <a:t> </a:t>
            </a:r>
            <a:fld id="{883E31F1-371A-4B25-B416-8A8BF70A906F}" type="slidenum">
              <a:rPr lang="en-US"/>
              <a:pPr/>
              <a:t>12</a:t>
            </a:fld>
            <a:endParaRPr lang="en-US"/>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Grp="1" noChangeArrowheads="1"/>
          </p:cNvSpPr>
          <p:nvPr>
            <p:ph type="hdr" sz="quarter"/>
          </p:nvPr>
        </p:nvSpPr>
        <p:spPr>
          <a:noFill/>
        </p:spPr>
        <p:txBody>
          <a:bodyPr/>
          <a:lstStyle/>
          <a:p>
            <a:r>
              <a:rPr lang="en-US"/>
              <a:t>MS PowerPoint Training Handbook</a:t>
            </a:r>
          </a:p>
        </p:txBody>
      </p:sp>
      <p:sp>
        <p:nvSpPr>
          <p:cNvPr id="49155" name="Rectangle 11"/>
          <p:cNvSpPr>
            <a:spLocks noGrp="1" noChangeArrowheads="1"/>
          </p:cNvSpPr>
          <p:nvPr>
            <p:ph type="ftr" sz="quarter" idx="4"/>
          </p:nvPr>
        </p:nvSpPr>
        <p:spPr>
          <a:noFill/>
        </p:spPr>
        <p:txBody>
          <a:bodyPr/>
          <a:lstStyle/>
          <a:p>
            <a:r>
              <a:rPr lang="en-US"/>
              <a:t>© AIG Systems Solutions</a:t>
            </a:r>
          </a:p>
        </p:txBody>
      </p:sp>
      <p:sp>
        <p:nvSpPr>
          <p:cNvPr id="49156" name="Rectangle 12"/>
          <p:cNvSpPr>
            <a:spLocks noGrp="1" noChangeArrowheads="1"/>
          </p:cNvSpPr>
          <p:nvPr>
            <p:ph type="sldNum" sz="quarter" idx="5"/>
          </p:nvPr>
        </p:nvSpPr>
        <p:spPr>
          <a:noFill/>
        </p:spPr>
        <p:txBody>
          <a:bodyPr/>
          <a:lstStyle/>
          <a:p>
            <a:r>
              <a:rPr lang="en-US"/>
              <a:t> </a:t>
            </a:r>
            <a:fld id="{87F79DA4-34F9-43BD-BDAD-4753389F9051}" type="slidenum">
              <a:rPr lang="en-US"/>
              <a:pPr/>
              <a:t>13</a:t>
            </a:fld>
            <a:endParaRPr lang="en-US"/>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
          <p:cNvSpPr>
            <a:spLocks noGrp="1" noChangeArrowheads="1"/>
          </p:cNvSpPr>
          <p:nvPr>
            <p:ph type="hdr" sz="quarter"/>
          </p:nvPr>
        </p:nvSpPr>
        <p:spPr>
          <a:noFill/>
        </p:spPr>
        <p:txBody>
          <a:bodyPr/>
          <a:lstStyle/>
          <a:p>
            <a:r>
              <a:rPr lang="en-US"/>
              <a:t>MS PowerPoint Training Handbook</a:t>
            </a:r>
          </a:p>
        </p:txBody>
      </p:sp>
      <p:sp>
        <p:nvSpPr>
          <p:cNvPr id="50179" name="Rectangle 11"/>
          <p:cNvSpPr>
            <a:spLocks noGrp="1" noChangeArrowheads="1"/>
          </p:cNvSpPr>
          <p:nvPr>
            <p:ph type="ftr" sz="quarter" idx="4"/>
          </p:nvPr>
        </p:nvSpPr>
        <p:spPr>
          <a:noFill/>
        </p:spPr>
        <p:txBody>
          <a:bodyPr/>
          <a:lstStyle/>
          <a:p>
            <a:r>
              <a:rPr lang="en-US"/>
              <a:t>© AIG Systems Solutions</a:t>
            </a:r>
          </a:p>
        </p:txBody>
      </p:sp>
      <p:sp>
        <p:nvSpPr>
          <p:cNvPr id="50180" name="Rectangle 12"/>
          <p:cNvSpPr>
            <a:spLocks noGrp="1" noChangeArrowheads="1"/>
          </p:cNvSpPr>
          <p:nvPr>
            <p:ph type="sldNum" sz="quarter" idx="5"/>
          </p:nvPr>
        </p:nvSpPr>
        <p:spPr>
          <a:noFill/>
        </p:spPr>
        <p:txBody>
          <a:bodyPr/>
          <a:lstStyle/>
          <a:p>
            <a:r>
              <a:rPr lang="en-US"/>
              <a:t> </a:t>
            </a:r>
            <a:fld id="{69814828-DC65-4D2A-A7E1-7689255753BC}" type="slidenum">
              <a:rPr lang="en-US"/>
              <a:pPr/>
              <a:t>14</a:t>
            </a:fld>
            <a:endParaRPr lang="en-US"/>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Grp="1" noChangeArrowheads="1"/>
          </p:cNvSpPr>
          <p:nvPr>
            <p:ph type="hdr" sz="quarter"/>
          </p:nvPr>
        </p:nvSpPr>
        <p:spPr>
          <a:noFill/>
        </p:spPr>
        <p:txBody>
          <a:bodyPr/>
          <a:lstStyle/>
          <a:p>
            <a:r>
              <a:rPr lang="en-US"/>
              <a:t>MS PowerPoint Training Handbook</a:t>
            </a:r>
          </a:p>
        </p:txBody>
      </p:sp>
      <p:sp>
        <p:nvSpPr>
          <p:cNvPr id="51203" name="Rectangle 11"/>
          <p:cNvSpPr>
            <a:spLocks noGrp="1" noChangeArrowheads="1"/>
          </p:cNvSpPr>
          <p:nvPr>
            <p:ph type="ftr" sz="quarter" idx="4"/>
          </p:nvPr>
        </p:nvSpPr>
        <p:spPr>
          <a:noFill/>
        </p:spPr>
        <p:txBody>
          <a:bodyPr/>
          <a:lstStyle/>
          <a:p>
            <a:r>
              <a:rPr lang="en-US"/>
              <a:t>© AIG Systems Solutions</a:t>
            </a:r>
          </a:p>
        </p:txBody>
      </p:sp>
      <p:sp>
        <p:nvSpPr>
          <p:cNvPr id="51204" name="Rectangle 12"/>
          <p:cNvSpPr>
            <a:spLocks noGrp="1" noChangeArrowheads="1"/>
          </p:cNvSpPr>
          <p:nvPr>
            <p:ph type="sldNum" sz="quarter" idx="5"/>
          </p:nvPr>
        </p:nvSpPr>
        <p:spPr>
          <a:noFill/>
        </p:spPr>
        <p:txBody>
          <a:bodyPr/>
          <a:lstStyle/>
          <a:p>
            <a:r>
              <a:rPr lang="en-US"/>
              <a:t> </a:t>
            </a:r>
            <a:fld id="{0A2FA9FF-B444-4E46-AADC-58187ADB930E}" type="slidenum">
              <a:rPr lang="en-US"/>
              <a:pPr/>
              <a:t>15</a:t>
            </a:fld>
            <a:endParaRPr lang="en-US"/>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hdr" sz="quarter"/>
          </p:nvPr>
        </p:nvSpPr>
        <p:spPr>
          <a:noFill/>
        </p:spPr>
        <p:txBody>
          <a:bodyPr/>
          <a:lstStyle/>
          <a:p>
            <a:r>
              <a:rPr lang="en-US"/>
              <a:t>MS PowerPoint Training Handbook</a:t>
            </a:r>
          </a:p>
        </p:txBody>
      </p:sp>
      <p:sp>
        <p:nvSpPr>
          <p:cNvPr id="52227" name="Rectangle 11"/>
          <p:cNvSpPr>
            <a:spLocks noGrp="1" noChangeArrowheads="1"/>
          </p:cNvSpPr>
          <p:nvPr>
            <p:ph type="ftr" sz="quarter" idx="4"/>
          </p:nvPr>
        </p:nvSpPr>
        <p:spPr>
          <a:noFill/>
        </p:spPr>
        <p:txBody>
          <a:bodyPr/>
          <a:lstStyle/>
          <a:p>
            <a:r>
              <a:rPr lang="en-US"/>
              <a:t>© AIG Systems Solutions</a:t>
            </a:r>
          </a:p>
        </p:txBody>
      </p:sp>
      <p:sp>
        <p:nvSpPr>
          <p:cNvPr id="52228" name="Rectangle 12"/>
          <p:cNvSpPr>
            <a:spLocks noGrp="1" noChangeArrowheads="1"/>
          </p:cNvSpPr>
          <p:nvPr>
            <p:ph type="sldNum" sz="quarter" idx="5"/>
          </p:nvPr>
        </p:nvSpPr>
        <p:spPr>
          <a:noFill/>
        </p:spPr>
        <p:txBody>
          <a:bodyPr/>
          <a:lstStyle/>
          <a:p>
            <a:r>
              <a:rPr lang="en-US"/>
              <a:t> </a:t>
            </a:r>
            <a:fld id="{B72D1E6B-806E-46D1-B6D3-E2E6E4D40789}" type="slidenum">
              <a:rPr lang="en-US"/>
              <a:pPr/>
              <a:t>16</a:t>
            </a:fld>
            <a:endParaRPr lang="en-US"/>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606425" y="6003925"/>
            <a:ext cx="5943600" cy="2667000"/>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hdr" sz="quarter"/>
          </p:nvPr>
        </p:nvSpPr>
        <p:spPr>
          <a:noFill/>
        </p:spPr>
        <p:txBody>
          <a:bodyPr/>
          <a:lstStyle/>
          <a:p>
            <a:r>
              <a:rPr lang="en-US"/>
              <a:t>MS PowerPoint Training Handbook</a:t>
            </a:r>
          </a:p>
        </p:txBody>
      </p:sp>
      <p:sp>
        <p:nvSpPr>
          <p:cNvPr id="53251" name="Rectangle 11"/>
          <p:cNvSpPr>
            <a:spLocks noGrp="1" noChangeArrowheads="1"/>
          </p:cNvSpPr>
          <p:nvPr>
            <p:ph type="ftr" sz="quarter" idx="4"/>
          </p:nvPr>
        </p:nvSpPr>
        <p:spPr>
          <a:noFill/>
        </p:spPr>
        <p:txBody>
          <a:bodyPr/>
          <a:lstStyle/>
          <a:p>
            <a:r>
              <a:rPr lang="en-US"/>
              <a:t>© AIG Systems Solutions</a:t>
            </a:r>
          </a:p>
        </p:txBody>
      </p:sp>
      <p:sp>
        <p:nvSpPr>
          <p:cNvPr id="53252" name="Rectangle 12"/>
          <p:cNvSpPr>
            <a:spLocks noGrp="1" noChangeArrowheads="1"/>
          </p:cNvSpPr>
          <p:nvPr>
            <p:ph type="sldNum" sz="quarter" idx="5"/>
          </p:nvPr>
        </p:nvSpPr>
        <p:spPr>
          <a:noFill/>
        </p:spPr>
        <p:txBody>
          <a:bodyPr/>
          <a:lstStyle/>
          <a:p>
            <a:r>
              <a:rPr lang="en-US"/>
              <a:t> </a:t>
            </a:r>
            <a:fld id="{7A38D712-C3F3-4328-96AB-A5B0298CA158}" type="slidenum">
              <a:rPr lang="en-US"/>
              <a:pPr/>
              <a:t>17</a:t>
            </a:fld>
            <a:endParaRPr lang="en-US"/>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hdr" sz="quarter"/>
          </p:nvPr>
        </p:nvSpPr>
        <p:spPr>
          <a:noFill/>
        </p:spPr>
        <p:txBody>
          <a:bodyPr/>
          <a:lstStyle/>
          <a:p>
            <a:r>
              <a:rPr lang="en-US"/>
              <a:t>MS PowerPoint Training Handbook</a:t>
            </a:r>
          </a:p>
        </p:txBody>
      </p:sp>
      <p:sp>
        <p:nvSpPr>
          <p:cNvPr id="54275" name="Rectangle 11"/>
          <p:cNvSpPr>
            <a:spLocks noGrp="1" noChangeArrowheads="1"/>
          </p:cNvSpPr>
          <p:nvPr>
            <p:ph type="ftr" sz="quarter" idx="4"/>
          </p:nvPr>
        </p:nvSpPr>
        <p:spPr>
          <a:noFill/>
        </p:spPr>
        <p:txBody>
          <a:bodyPr/>
          <a:lstStyle/>
          <a:p>
            <a:r>
              <a:rPr lang="en-US"/>
              <a:t>© AIG Systems Solutions</a:t>
            </a:r>
          </a:p>
        </p:txBody>
      </p:sp>
      <p:sp>
        <p:nvSpPr>
          <p:cNvPr id="54276" name="Rectangle 12"/>
          <p:cNvSpPr>
            <a:spLocks noGrp="1" noChangeArrowheads="1"/>
          </p:cNvSpPr>
          <p:nvPr>
            <p:ph type="sldNum" sz="quarter" idx="5"/>
          </p:nvPr>
        </p:nvSpPr>
        <p:spPr>
          <a:noFill/>
        </p:spPr>
        <p:txBody>
          <a:bodyPr/>
          <a:lstStyle/>
          <a:p>
            <a:r>
              <a:rPr lang="en-US"/>
              <a:t> </a:t>
            </a:r>
            <a:fld id="{6514BAA5-98CB-4131-B8DE-814B3CEA5F4B}" type="slidenum">
              <a:rPr lang="en-US"/>
              <a:pPr/>
              <a:t>18</a:t>
            </a:fld>
            <a:endParaRPr lang="en-US"/>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
          <p:cNvSpPr>
            <a:spLocks noGrp="1" noChangeArrowheads="1"/>
          </p:cNvSpPr>
          <p:nvPr>
            <p:ph type="hdr" sz="quarter"/>
          </p:nvPr>
        </p:nvSpPr>
        <p:spPr>
          <a:noFill/>
        </p:spPr>
        <p:txBody>
          <a:bodyPr/>
          <a:lstStyle/>
          <a:p>
            <a:r>
              <a:rPr lang="en-US"/>
              <a:t>MS PowerPoint Training Handbook</a:t>
            </a:r>
          </a:p>
        </p:txBody>
      </p:sp>
      <p:sp>
        <p:nvSpPr>
          <p:cNvPr id="55299" name="Rectangle 11"/>
          <p:cNvSpPr>
            <a:spLocks noGrp="1" noChangeArrowheads="1"/>
          </p:cNvSpPr>
          <p:nvPr>
            <p:ph type="ftr" sz="quarter" idx="4"/>
          </p:nvPr>
        </p:nvSpPr>
        <p:spPr>
          <a:noFill/>
        </p:spPr>
        <p:txBody>
          <a:bodyPr/>
          <a:lstStyle/>
          <a:p>
            <a:r>
              <a:rPr lang="en-US"/>
              <a:t>© AIG Systems Solutions</a:t>
            </a:r>
          </a:p>
        </p:txBody>
      </p:sp>
      <p:sp>
        <p:nvSpPr>
          <p:cNvPr id="55300" name="Rectangle 12"/>
          <p:cNvSpPr>
            <a:spLocks noGrp="1" noChangeArrowheads="1"/>
          </p:cNvSpPr>
          <p:nvPr>
            <p:ph type="sldNum" sz="quarter" idx="5"/>
          </p:nvPr>
        </p:nvSpPr>
        <p:spPr>
          <a:noFill/>
        </p:spPr>
        <p:txBody>
          <a:bodyPr/>
          <a:lstStyle/>
          <a:p>
            <a:r>
              <a:rPr lang="en-US"/>
              <a:t> </a:t>
            </a:r>
            <a:fld id="{D8E4CF6C-FBCC-4AA5-8F44-E4287F587E09}" type="slidenum">
              <a:rPr lang="en-US"/>
              <a:pPr/>
              <a:t>19</a:t>
            </a:fld>
            <a:endParaRPr lang="en-US"/>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
          <p:cNvSpPr>
            <a:spLocks noGrp="1" noChangeArrowheads="1"/>
          </p:cNvSpPr>
          <p:nvPr>
            <p:ph type="hdr" sz="quarter"/>
          </p:nvPr>
        </p:nvSpPr>
        <p:spPr>
          <a:noFill/>
        </p:spPr>
        <p:txBody>
          <a:bodyPr/>
          <a:lstStyle/>
          <a:p>
            <a:r>
              <a:rPr lang="en-US"/>
              <a:t>MS PowerPoint Training Handbook</a:t>
            </a:r>
          </a:p>
        </p:txBody>
      </p:sp>
      <p:sp>
        <p:nvSpPr>
          <p:cNvPr id="58371" name="Rectangle 11"/>
          <p:cNvSpPr>
            <a:spLocks noGrp="1" noChangeArrowheads="1"/>
          </p:cNvSpPr>
          <p:nvPr>
            <p:ph type="ftr" sz="quarter" idx="4"/>
          </p:nvPr>
        </p:nvSpPr>
        <p:spPr>
          <a:noFill/>
        </p:spPr>
        <p:txBody>
          <a:bodyPr/>
          <a:lstStyle/>
          <a:p>
            <a:r>
              <a:rPr lang="en-US"/>
              <a:t>© AIG Systems Solutions</a:t>
            </a:r>
          </a:p>
        </p:txBody>
      </p:sp>
      <p:sp>
        <p:nvSpPr>
          <p:cNvPr id="58372" name="Rectangle 12"/>
          <p:cNvSpPr>
            <a:spLocks noGrp="1" noChangeArrowheads="1"/>
          </p:cNvSpPr>
          <p:nvPr>
            <p:ph type="sldNum" sz="quarter" idx="5"/>
          </p:nvPr>
        </p:nvSpPr>
        <p:spPr>
          <a:noFill/>
        </p:spPr>
        <p:txBody>
          <a:bodyPr/>
          <a:lstStyle/>
          <a:p>
            <a:r>
              <a:rPr lang="en-US"/>
              <a:t> </a:t>
            </a:r>
            <a:fld id="{C6CE6EF2-BC75-4498-98B5-40D563531BFE}" type="slidenum">
              <a:rPr lang="en-US"/>
              <a:pPr/>
              <a:t>20</a:t>
            </a:fld>
            <a:endParaRPr lang="en-US"/>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hdr" sz="quarter"/>
          </p:nvPr>
        </p:nvSpPr>
        <p:spPr>
          <a:noFill/>
        </p:spPr>
        <p:txBody>
          <a:bodyPr/>
          <a:lstStyle/>
          <a:p>
            <a:r>
              <a:rPr lang="en-US"/>
              <a:t>MS PowerPoint Training Handbook</a:t>
            </a:r>
          </a:p>
        </p:txBody>
      </p:sp>
      <p:sp>
        <p:nvSpPr>
          <p:cNvPr id="37891" name="Rectangle 11"/>
          <p:cNvSpPr>
            <a:spLocks noGrp="1" noChangeArrowheads="1"/>
          </p:cNvSpPr>
          <p:nvPr>
            <p:ph type="ftr" sz="quarter" idx="4"/>
          </p:nvPr>
        </p:nvSpPr>
        <p:spPr>
          <a:noFill/>
        </p:spPr>
        <p:txBody>
          <a:bodyPr/>
          <a:lstStyle/>
          <a:p>
            <a:r>
              <a:rPr lang="en-US"/>
              <a:t>© AIG Systems Solutions</a:t>
            </a:r>
          </a:p>
        </p:txBody>
      </p:sp>
      <p:sp>
        <p:nvSpPr>
          <p:cNvPr id="37892" name="Rectangle 12"/>
          <p:cNvSpPr>
            <a:spLocks noGrp="1" noChangeArrowheads="1"/>
          </p:cNvSpPr>
          <p:nvPr>
            <p:ph type="sldNum" sz="quarter" idx="5"/>
          </p:nvPr>
        </p:nvSpPr>
        <p:spPr>
          <a:noFill/>
        </p:spPr>
        <p:txBody>
          <a:bodyPr/>
          <a:lstStyle/>
          <a:p>
            <a:r>
              <a:rPr lang="en-US"/>
              <a:t> </a:t>
            </a:r>
            <a:fld id="{9824539E-136B-4344-B7B6-349FB6853482}" type="slidenum">
              <a:rPr lang="en-US"/>
              <a:pPr/>
              <a:t>3</a:t>
            </a:fld>
            <a:endParaRPr lang="en-U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
          <p:cNvSpPr>
            <a:spLocks noGrp="1" noChangeArrowheads="1"/>
          </p:cNvSpPr>
          <p:nvPr>
            <p:ph type="hdr" sz="quarter"/>
          </p:nvPr>
        </p:nvSpPr>
        <p:spPr>
          <a:noFill/>
        </p:spPr>
        <p:txBody>
          <a:bodyPr/>
          <a:lstStyle/>
          <a:p>
            <a:r>
              <a:rPr lang="en-US"/>
              <a:t>MS PowerPoint Training Handbook</a:t>
            </a:r>
          </a:p>
        </p:txBody>
      </p:sp>
      <p:sp>
        <p:nvSpPr>
          <p:cNvPr id="59395" name="Rectangle 11"/>
          <p:cNvSpPr>
            <a:spLocks noGrp="1" noChangeArrowheads="1"/>
          </p:cNvSpPr>
          <p:nvPr>
            <p:ph type="ftr" sz="quarter" idx="4"/>
          </p:nvPr>
        </p:nvSpPr>
        <p:spPr>
          <a:noFill/>
        </p:spPr>
        <p:txBody>
          <a:bodyPr/>
          <a:lstStyle/>
          <a:p>
            <a:r>
              <a:rPr lang="en-US"/>
              <a:t>© AIG Systems Solutions</a:t>
            </a:r>
          </a:p>
        </p:txBody>
      </p:sp>
      <p:sp>
        <p:nvSpPr>
          <p:cNvPr id="59396" name="Rectangle 12"/>
          <p:cNvSpPr>
            <a:spLocks noGrp="1" noChangeArrowheads="1"/>
          </p:cNvSpPr>
          <p:nvPr>
            <p:ph type="sldNum" sz="quarter" idx="5"/>
          </p:nvPr>
        </p:nvSpPr>
        <p:spPr>
          <a:noFill/>
        </p:spPr>
        <p:txBody>
          <a:bodyPr/>
          <a:lstStyle/>
          <a:p>
            <a:r>
              <a:rPr lang="en-US"/>
              <a:t> </a:t>
            </a:r>
            <a:fld id="{DF9FC6CB-04BA-4F22-B9F5-FB295F75964C}" type="slidenum">
              <a:rPr lang="en-US"/>
              <a:pPr/>
              <a:t>21</a:t>
            </a:fld>
            <a:endParaRPr lang="en-US"/>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hdr" sz="quarter"/>
          </p:nvPr>
        </p:nvSpPr>
        <p:spPr>
          <a:noFill/>
        </p:spPr>
        <p:txBody>
          <a:bodyPr/>
          <a:lstStyle/>
          <a:p>
            <a:r>
              <a:rPr lang="en-US"/>
              <a:t>MS PowerPoint Training Handbook</a:t>
            </a:r>
          </a:p>
        </p:txBody>
      </p:sp>
      <p:sp>
        <p:nvSpPr>
          <p:cNvPr id="38915" name="Rectangle 11"/>
          <p:cNvSpPr>
            <a:spLocks noGrp="1" noChangeArrowheads="1"/>
          </p:cNvSpPr>
          <p:nvPr>
            <p:ph type="ftr" sz="quarter" idx="4"/>
          </p:nvPr>
        </p:nvSpPr>
        <p:spPr>
          <a:noFill/>
        </p:spPr>
        <p:txBody>
          <a:bodyPr/>
          <a:lstStyle/>
          <a:p>
            <a:r>
              <a:rPr lang="en-US"/>
              <a:t>© AIG Systems Solutions</a:t>
            </a:r>
          </a:p>
        </p:txBody>
      </p:sp>
      <p:sp>
        <p:nvSpPr>
          <p:cNvPr id="38916" name="Rectangle 12"/>
          <p:cNvSpPr>
            <a:spLocks noGrp="1" noChangeArrowheads="1"/>
          </p:cNvSpPr>
          <p:nvPr>
            <p:ph type="sldNum" sz="quarter" idx="5"/>
          </p:nvPr>
        </p:nvSpPr>
        <p:spPr>
          <a:noFill/>
        </p:spPr>
        <p:txBody>
          <a:bodyPr/>
          <a:lstStyle/>
          <a:p>
            <a:r>
              <a:rPr lang="en-US"/>
              <a:t> </a:t>
            </a:r>
            <a:fld id="{B4F841FA-817F-484B-81B1-EE1A23690AEF}" type="slidenum">
              <a:rPr lang="en-US"/>
              <a:pPr/>
              <a:t>4</a:t>
            </a:fld>
            <a:endParaRPr lang="en-U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p:cNvSpPr>
            <a:spLocks noGrp="1" noChangeArrowheads="1"/>
          </p:cNvSpPr>
          <p:nvPr>
            <p:ph type="hdr" sz="quarter"/>
          </p:nvPr>
        </p:nvSpPr>
        <p:spPr>
          <a:noFill/>
        </p:spPr>
        <p:txBody>
          <a:bodyPr/>
          <a:lstStyle/>
          <a:p>
            <a:r>
              <a:rPr lang="en-US"/>
              <a:t>MS PowerPoint Training Handbook</a:t>
            </a:r>
          </a:p>
        </p:txBody>
      </p:sp>
      <p:sp>
        <p:nvSpPr>
          <p:cNvPr id="39939" name="Rectangle 11"/>
          <p:cNvSpPr>
            <a:spLocks noGrp="1" noChangeArrowheads="1"/>
          </p:cNvSpPr>
          <p:nvPr>
            <p:ph type="ftr" sz="quarter" idx="4"/>
          </p:nvPr>
        </p:nvSpPr>
        <p:spPr>
          <a:noFill/>
        </p:spPr>
        <p:txBody>
          <a:bodyPr/>
          <a:lstStyle/>
          <a:p>
            <a:r>
              <a:rPr lang="en-US"/>
              <a:t>© AIG Systems Solutions</a:t>
            </a:r>
          </a:p>
        </p:txBody>
      </p:sp>
      <p:sp>
        <p:nvSpPr>
          <p:cNvPr id="39940" name="Rectangle 12"/>
          <p:cNvSpPr>
            <a:spLocks noGrp="1" noChangeArrowheads="1"/>
          </p:cNvSpPr>
          <p:nvPr>
            <p:ph type="sldNum" sz="quarter" idx="5"/>
          </p:nvPr>
        </p:nvSpPr>
        <p:spPr>
          <a:noFill/>
        </p:spPr>
        <p:txBody>
          <a:bodyPr/>
          <a:lstStyle/>
          <a:p>
            <a:r>
              <a:rPr lang="en-US"/>
              <a:t> </a:t>
            </a:r>
            <a:fld id="{AE9B4A56-B484-416A-B1D7-A6B8A8DDCD99}" type="slidenum">
              <a:rPr lang="en-US"/>
              <a:pPr/>
              <a:t>5</a:t>
            </a:fld>
            <a:endParaRPr lang="en-US"/>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hdr" sz="quarter"/>
          </p:nvPr>
        </p:nvSpPr>
        <p:spPr>
          <a:noFill/>
        </p:spPr>
        <p:txBody>
          <a:bodyPr/>
          <a:lstStyle/>
          <a:p>
            <a:r>
              <a:rPr lang="en-US"/>
              <a:t>MS PowerPoint Training Handbook</a:t>
            </a:r>
          </a:p>
        </p:txBody>
      </p:sp>
      <p:sp>
        <p:nvSpPr>
          <p:cNvPr id="40963" name="Rectangle 11"/>
          <p:cNvSpPr>
            <a:spLocks noGrp="1" noChangeArrowheads="1"/>
          </p:cNvSpPr>
          <p:nvPr>
            <p:ph type="ftr" sz="quarter" idx="4"/>
          </p:nvPr>
        </p:nvSpPr>
        <p:spPr>
          <a:noFill/>
        </p:spPr>
        <p:txBody>
          <a:bodyPr/>
          <a:lstStyle/>
          <a:p>
            <a:r>
              <a:rPr lang="en-US"/>
              <a:t>© AIG Systems Solutions</a:t>
            </a:r>
          </a:p>
        </p:txBody>
      </p:sp>
      <p:sp>
        <p:nvSpPr>
          <p:cNvPr id="40964" name="Rectangle 12"/>
          <p:cNvSpPr>
            <a:spLocks noGrp="1" noChangeArrowheads="1"/>
          </p:cNvSpPr>
          <p:nvPr>
            <p:ph type="sldNum" sz="quarter" idx="5"/>
          </p:nvPr>
        </p:nvSpPr>
        <p:spPr>
          <a:noFill/>
        </p:spPr>
        <p:txBody>
          <a:bodyPr/>
          <a:lstStyle/>
          <a:p>
            <a:r>
              <a:rPr lang="en-US"/>
              <a:t> </a:t>
            </a:r>
            <a:fld id="{153B9BC8-5535-4426-8C3F-2DF10428419A}" type="slidenum">
              <a:rPr lang="en-US"/>
              <a:pPr/>
              <a:t>6</a:t>
            </a:fld>
            <a:endParaRPr lang="en-US"/>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
          <p:cNvSpPr>
            <a:spLocks noGrp="1" noChangeArrowheads="1"/>
          </p:cNvSpPr>
          <p:nvPr>
            <p:ph type="hdr" sz="quarter"/>
          </p:nvPr>
        </p:nvSpPr>
        <p:spPr>
          <a:noFill/>
        </p:spPr>
        <p:txBody>
          <a:bodyPr/>
          <a:lstStyle/>
          <a:p>
            <a:r>
              <a:rPr lang="en-US"/>
              <a:t>MS PowerPoint Training Handbook</a:t>
            </a:r>
          </a:p>
        </p:txBody>
      </p:sp>
      <p:sp>
        <p:nvSpPr>
          <p:cNvPr id="43011" name="Rectangle 11"/>
          <p:cNvSpPr>
            <a:spLocks noGrp="1" noChangeArrowheads="1"/>
          </p:cNvSpPr>
          <p:nvPr>
            <p:ph type="ftr" sz="quarter" idx="4"/>
          </p:nvPr>
        </p:nvSpPr>
        <p:spPr>
          <a:noFill/>
        </p:spPr>
        <p:txBody>
          <a:bodyPr/>
          <a:lstStyle/>
          <a:p>
            <a:r>
              <a:rPr lang="en-US"/>
              <a:t>© AIG Systems Solutions</a:t>
            </a:r>
          </a:p>
        </p:txBody>
      </p:sp>
      <p:sp>
        <p:nvSpPr>
          <p:cNvPr id="43012" name="Rectangle 12"/>
          <p:cNvSpPr>
            <a:spLocks noGrp="1" noChangeArrowheads="1"/>
          </p:cNvSpPr>
          <p:nvPr>
            <p:ph type="sldNum" sz="quarter" idx="5"/>
          </p:nvPr>
        </p:nvSpPr>
        <p:spPr>
          <a:noFill/>
        </p:spPr>
        <p:txBody>
          <a:bodyPr/>
          <a:lstStyle/>
          <a:p>
            <a:r>
              <a:rPr lang="en-US"/>
              <a:t> </a:t>
            </a:r>
            <a:fld id="{DA111A3B-1E4D-4352-B0EF-918A72579DB4}" type="slidenum">
              <a:rPr lang="en-US"/>
              <a:pPr/>
              <a:t>7</a:t>
            </a:fld>
            <a:endParaRPr lang="en-US"/>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
          <p:cNvSpPr>
            <a:spLocks noGrp="1" noChangeArrowheads="1"/>
          </p:cNvSpPr>
          <p:nvPr>
            <p:ph type="hdr" sz="quarter"/>
          </p:nvPr>
        </p:nvSpPr>
        <p:spPr>
          <a:noFill/>
        </p:spPr>
        <p:txBody>
          <a:bodyPr/>
          <a:lstStyle/>
          <a:p>
            <a:r>
              <a:rPr lang="en-US"/>
              <a:t>MS PowerPoint Training Handbook</a:t>
            </a:r>
          </a:p>
        </p:txBody>
      </p:sp>
      <p:sp>
        <p:nvSpPr>
          <p:cNvPr id="44035" name="Rectangle 11"/>
          <p:cNvSpPr>
            <a:spLocks noGrp="1" noChangeArrowheads="1"/>
          </p:cNvSpPr>
          <p:nvPr>
            <p:ph type="ftr" sz="quarter" idx="4"/>
          </p:nvPr>
        </p:nvSpPr>
        <p:spPr>
          <a:noFill/>
        </p:spPr>
        <p:txBody>
          <a:bodyPr/>
          <a:lstStyle/>
          <a:p>
            <a:r>
              <a:rPr lang="en-US"/>
              <a:t>© AIG Systems Solutions</a:t>
            </a:r>
          </a:p>
        </p:txBody>
      </p:sp>
      <p:sp>
        <p:nvSpPr>
          <p:cNvPr id="44036" name="Rectangle 12"/>
          <p:cNvSpPr>
            <a:spLocks noGrp="1" noChangeArrowheads="1"/>
          </p:cNvSpPr>
          <p:nvPr>
            <p:ph type="sldNum" sz="quarter" idx="5"/>
          </p:nvPr>
        </p:nvSpPr>
        <p:spPr>
          <a:noFill/>
        </p:spPr>
        <p:txBody>
          <a:bodyPr/>
          <a:lstStyle/>
          <a:p>
            <a:r>
              <a:rPr lang="en-US"/>
              <a:t> </a:t>
            </a:r>
            <a:fld id="{BB6FE2C0-A0F9-43A5-B3EC-BC10DCBAC46D}" type="slidenum">
              <a:rPr lang="en-US"/>
              <a:pPr/>
              <a:t>8</a:t>
            </a:fld>
            <a:endParaRPr lang="en-US"/>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Grp="1" noChangeArrowheads="1"/>
          </p:cNvSpPr>
          <p:nvPr>
            <p:ph type="hdr" sz="quarter"/>
          </p:nvPr>
        </p:nvSpPr>
        <p:spPr>
          <a:noFill/>
        </p:spPr>
        <p:txBody>
          <a:bodyPr/>
          <a:lstStyle/>
          <a:p>
            <a:r>
              <a:rPr lang="en-US"/>
              <a:t>MS PowerPoint Training Handbook</a:t>
            </a:r>
          </a:p>
        </p:txBody>
      </p:sp>
      <p:sp>
        <p:nvSpPr>
          <p:cNvPr id="45059" name="Rectangle 11"/>
          <p:cNvSpPr>
            <a:spLocks noGrp="1" noChangeArrowheads="1"/>
          </p:cNvSpPr>
          <p:nvPr>
            <p:ph type="ftr" sz="quarter" idx="4"/>
          </p:nvPr>
        </p:nvSpPr>
        <p:spPr>
          <a:noFill/>
        </p:spPr>
        <p:txBody>
          <a:bodyPr/>
          <a:lstStyle/>
          <a:p>
            <a:r>
              <a:rPr lang="en-US"/>
              <a:t>© AIG Systems Solutions</a:t>
            </a:r>
          </a:p>
        </p:txBody>
      </p:sp>
      <p:sp>
        <p:nvSpPr>
          <p:cNvPr id="45060" name="Rectangle 12"/>
          <p:cNvSpPr>
            <a:spLocks noGrp="1" noChangeArrowheads="1"/>
          </p:cNvSpPr>
          <p:nvPr>
            <p:ph type="sldNum" sz="quarter" idx="5"/>
          </p:nvPr>
        </p:nvSpPr>
        <p:spPr>
          <a:noFill/>
        </p:spPr>
        <p:txBody>
          <a:bodyPr/>
          <a:lstStyle/>
          <a:p>
            <a:r>
              <a:rPr lang="en-US"/>
              <a:t> </a:t>
            </a:r>
            <a:fld id="{254E74DA-BB00-4F11-9C19-479149CB14DC}" type="slidenum">
              <a:rPr lang="en-US"/>
              <a:pPr/>
              <a:t>9</a:t>
            </a:fld>
            <a:endParaRPr lang="en-US"/>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Grp="1" noChangeArrowheads="1"/>
          </p:cNvSpPr>
          <p:nvPr>
            <p:ph type="hdr" sz="quarter"/>
          </p:nvPr>
        </p:nvSpPr>
        <p:spPr>
          <a:noFill/>
        </p:spPr>
        <p:txBody>
          <a:bodyPr/>
          <a:lstStyle/>
          <a:p>
            <a:r>
              <a:rPr lang="en-US"/>
              <a:t>MS PowerPoint Training Handbook</a:t>
            </a:r>
          </a:p>
        </p:txBody>
      </p:sp>
      <p:sp>
        <p:nvSpPr>
          <p:cNvPr id="46083" name="Rectangle 11"/>
          <p:cNvSpPr>
            <a:spLocks noGrp="1" noChangeArrowheads="1"/>
          </p:cNvSpPr>
          <p:nvPr>
            <p:ph type="ftr" sz="quarter" idx="4"/>
          </p:nvPr>
        </p:nvSpPr>
        <p:spPr>
          <a:noFill/>
        </p:spPr>
        <p:txBody>
          <a:bodyPr/>
          <a:lstStyle/>
          <a:p>
            <a:r>
              <a:rPr lang="en-US"/>
              <a:t>© AIG Systems Solutions</a:t>
            </a:r>
          </a:p>
        </p:txBody>
      </p:sp>
      <p:sp>
        <p:nvSpPr>
          <p:cNvPr id="46084" name="Rectangle 12"/>
          <p:cNvSpPr>
            <a:spLocks noGrp="1" noChangeArrowheads="1"/>
          </p:cNvSpPr>
          <p:nvPr>
            <p:ph type="sldNum" sz="quarter" idx="5"/>
          </p:nvPr>
        </p:nvSpPr>
        <p:spPr>
          <a:noFill/>
        </p:spPr>
        <p:txBody>
          <a:bodyPr/>
          <a:lstStyle/>
          <a:p>
            <a:r>
              <a:rPr lang="en-US"/>
              <a:t> </a:t>
            </a:r>
            <a:fld id="{62820DEE-7378-45BD-B9ED-7D8A9A8A1409}" type="slidenum">
              <a:rPr lang="en-US"/>
              <a:pPr/>
              <a:t>10</a:t>
            </a:fld>
            <a:endParaRPr lang="en-US"/>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bwMode="gray">
      <p:bgPr>
        <a:solidFill>
          <a:schemeClr val="tx1"/>
        </a:solidFill>
        <a:effectLst/>
      </p:bgPr>
    </p:bg>
    <p:spTree>
      <p:nvGrpSpPr>
        <p:cNvPr id="1" name=""/>
        <p:cNvGrpSpPr/>
        <p:nvPr/>
      </p:nvGrpSpPr>
      <p:grpSpPr>
        <a:xfrm>
          <a:off x="0" y="0"/>
          <a:ext cx="0" cy="0"/>
          <a:chOff x="0" y="0"/>
          <a:chExt cx="0" cy="0"/>
        </a:xfrm>
      </p:grpSpPr>
      <p:grpSp>
        <p:nvGrpSpPr>
          <p:cNvPr id="2" name="Group 42"/>
          <p:cNvGrpSpPr>
            <a:grpSpLocks/>
          </p:cNvGrpSpPr>
          <p:nvPr userDrawn="1"/>
        </p:nvGrpSpPr>
        <p:grpSpPr bwMode="auto">
          <a:xfrm>
            <a:off x="457200" y="5654675"/>
            <a:ext cx="8226425" cy="36513"/>
            <a:chOff x="288" y="3562"/>
            <a:chExt cx="5182" cy="35"/>
          </a:xfrm>
        </p:grpSpPr>
        <p:sp>
          <p:nvSpPr>
            <p:cNvPr id="5" name="Rectangle 6"/>
            <p:cNvSpPr>
              <a:spLocks noChangeArrowheads="1"/>
            </p:cNvSpPr>
            <p:nvPr userDrawn="1"/>
          </p:nvSpPr>
          <p:spPr bwMode="auto">
            <a:xfrm>
              <a:off x="288"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6" name="Rectangle 7"/>
            <p:cNvSpPr>
              <a:spLocks noChangeArrowheads="1"/>
            </p:cNvSpPr>
            <p:nvPr userDrawn="1"/>
          </p:nvSpPr>
          <p:spPr bwMode="auto">
            <a:xfrm>
              <a:off x="1152" y="3562"/>
              <a:ext cx="863"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7" name="Rectangle 8"/>
            <p:cNvSpPr>
              <a:spLocks noChangeArrowheads="1"/>
            </p:cNvSpPr>
            <p:nvPr userDrawn="1"/>
          </p:nvSpPr>
          <p:spPr bwMode="auto">
            <a:xfrm>
              <a:off x="2015"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8" name="Rectangle 9"/>
            <p:cNvSpPr>
              <a:spLocks noChangeArrowheads="1"/>
            </p:cNvSpPr>
            <p:nvPr userDrawn="1"/>
          </p:nvSpPr>
          <p:spPr bwMode="auto">
            <a:xfrm>
              <a:off x="2879"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9" name="Rectangle 10"/>
            <p:cNvSpPr>
              <a:spLocks noChangeArrowheads="1"/>
            </p:cNvSpPr>
            <p:nvPr userDrawn="1"/>
          </p:nvSpPr>
          <p:spPr bwMode="auto">
            <a:xfrm>
              <a:off x="3743" y="3562"/>
              <a:ext cx="863"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10" name="Rectangle 11"/>
            <p:cNvSpPr>
              <a:spLocks noChangeArrowheads="1"/>
            </p:cNvSpPr>
            <p:nvPr userDrawn="1"/>
          </p:nvSpPr>
          <p:spPr bwMode="auto">
            <a:xfrm>
              <a:off x="4606"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grpSp>
      <p:sp>
        <p:nvSpPr>
          <p:cNvPr id="11" name="Rectangle 14"/>
          <p:cNvSpPr>
            <a:spLocks noChangeArrowheads="1"/>
          </p:cNvSpPr>
          <p:nvPr/>
        </p:nvSpPr>
        <p:spPr bwMode="black">
          <a:xfrm>
            <a:off x="460375" y="5286375"/>
            <a:ext cx="8226425" cy="368300"/>
          </a:xfrm>
          <a:prstGeom prst="rect">
            <a:avLst/>
          </a:prstGeom>
          <a:noFill/>
          <a:ln w="12700">
            <a:noFill/>
            <a:miter lim="800000"/>
            <a:headEnd/>
            <a:tailEnd/>
          </a:ln>
          <a:effectLst/>
        </p:spPr>
        <p:txBody>
          <a:bodyPr>
            <a:spAutoFit/>
          </a:bodyPr>
          <a:lstStyle/>
          <a:p>
            <a:pPr algn="l">
              <a:defRPr/>
            </a:pPr>
            <a:r>
              <a:rPr lang="en-US" sz="600">
                <a:solidFill>
                  <a:schemeClr val="bg1"/>
                </a:solidFill>
              </a:rPr>
              <a:t>© 2011 iNautix Technologies India Private Ltd. iNautix Technologies India Private Ltd is a subsidiary of The Bank of New York Mellon Corporation. Trademark(s) belong to their respective owners. For professional use only. Not for distribution to the public. The information contained herein, including any attachments, is proprietary to, and constitutes confidential information of iNautix. It may not be reproduced, retransmitted or redistributed in any manner without the express written consent of iNautix. </a:t>
            </a:r>
          </a:p>
        </p:txBody>
      </p:sp>
      <p:pic>
        <p:nvPicPr>
          <p:cNvPr id="12" name="Picture 44" descr="logo_INX_PAN8640_CG10_BNYM"/>
          <p:cNvPicPr>
            <a:picLocks noChangeAspect="1" noChangeArrowheads="1"/>
          </p:cNvPicPr>
          <p:nvPr userDrawn="1"/>
        </p:nvPicPr>
        <p:blipFill>
          <a:blip r:embed="rId2"/>
          <a:srcRect l="3467" t="50133" r="10133" b="19733"/>
          <a:stretch>
            <a:fillRect/>
          </a:stretch>
        </p:blipFill>
        <p:spPr bwMode="auto">
          <a:xfrm>
            <a:off x="7448550" y="5972175"/>
            <a:ext cx="1279525" cy="444500"/>
          </a:xfrm>
          <a:prstGeom prst="rect">
            <a:avLst/>
          </a:prstGeom>
          <a:noFill/>
          <a:ln w="9525">
            <a:noFill/>
            <a:miter lim="800000"/>
            <a:headEnd/>
            <a:tailEnd/>
          </a:ln>
        </p:spPr>
      </p:pic>
      <p:pic>
        <p:nvPicPr>
          <p:cNvPr id="13" name="Picture 47" descr="logo_BNYMELLON_HI"/>
          <p:cNvPicPr>
            <a:picLocks noChangeAspect="1" noChangeArrowheads="1"/>
          </p:cNvPicPr>
          <p:nvPr userDrawn="1"/>
        </p:nvPicPr>
        <p:blipFill>
          <a:blip r:embed="rId3"/>
          <a:srcRect/>
          <a:stretch>
            <a:fillRect/>
          </a:stretch>
        </p:blipFill>
        <p:spPr bwMode="auto">
          <a:xfrm>
            <a:off x="457200" y="5938838"/>
            <a:ext cx="1066800" cy="481012"/>
          </a:xfrm>
          <a:prstGeom prst="rect">
            <a:avLst/>
          </a:prstGeom>
          <a:noFill/>
          <a:ln w="9525">
            <a:noFill/>
            <a:miter lim="800000"/>
            <a:headEnd/>
            <a:tailEnd/>
          </a:ln>
        </p:spPr>
      </p:pic>
      <p:sp>
        <p:nvSpPr>
          <p:cNvPr id="56332" name="Rectangle 12"/>
          <p:cNvSpPr>
            <a:spLocks noGrp="1" noChangeArrowheads="1"/>
          </p:cNvSpPr>
          <p:nvPr>
            <p:ph type="ctrTitle" sz="quarter"/>
          </p:nvPr>
        </p:nvSpPr>
        <p:spPr bwMode="black">
          <a:xfrm>
            <a:off x="1827213" y="6151563"/>
            <a:ext cx="5487987" cy="336550"/>
          </a:xfrm>
          <a:prstGeom prst="rect">
            <a:avLst/>
          </a:prstGeom>
          <a:ln w="25400"/>
        </p:spPr>
        <p:txBody>
          <a:bodyPr anchor="b">
            <a:spAutoFit/>
          </a:bodyPr>
          <a:lstStyle>
            <a:lvl1pPr algn="ctr">
              <a:spcBef>
                <a:spcPct val="50000"/>
              </a:spcBef>
              <a:buClr>
                <a:schemeClr val="accent1"/>
              </a:buClr>
              <a:buFont typeface="Wingdings" pitchFamily="2" charset="2"/>
              <a:buNone/>
              <a:defRPr sz="1600"/>
            </a:lvl1pPr>
          </a:lstStyle>
          <a:p>
            <a:r>
              <a:rPr lang="en-US" smtClean="0"/>
              <a:t>Click to edit Master title style</a:t>
            </a:r>
            <a:endParaRPr lang="en-US"/>
          </a:p>
        </p:txBody>
      </p:sp>
      <p:sp>
        <p:nvSpPr>
          <p:cNvPr id="56333" name="Rectangle 13"/>
          <p:cNvSpPr>
            <a:spLocks noGrp="1" noChangeArrowheads="1"/>
          </p:cNvSpPr>
          <p:nvPr>
            <p:ph type="subTitle" sz="quarter" idx="1"/>
          </p:nvPr>
        </p:nvSpPr>
        <p:spPr>
          <a:xfrm>
            <a:off x="457200" y="2741613"/>
            <a:ext cx="8229600" cy="488950"/>
          </a:xfrm>
          <a:prstGeom prst="rect">
            <a:avLst/>
          </a:prstGeom>
          <a:ln algn="ctr"/>
        </p:spPr>
        <p:txBody>
          <a:bodyPr>
            <a:spAutoFit/>
          </a:bodyPr>
          <a:lstStyle>
            <a:lvl1pPr marL="0" indent="0">
              <a:spcBef>
                <a:spcPct val="0"/>
              </a:spcBef>
              <a:buClrTx/>
              <a:buFontTx/>
              <a:buNone/>
              <a:defRPr sz="2600" b="1"/>
            </a:lvl1pPr>
          </a:lstStyle>
          <a:p>
            <a:r>
              <a:rPr lang="en-US" smtClean="0"/>
              <a:t>Click to edit Master subtitle style</a:t>
            </a:r>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9438" y="1131888"/>
            <a:ext cx="3822700" cy="5014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4538" y="1131888"/>
            <a:ext cx="3824287" cy="5014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9375" y="533400"/>
            <a:ext cx="1949450" cy="5613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9438" y="533400"/>
            <a:ext cx="5697537" cy="5613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9438" y="1131888"/>
            <a:ext cx="3822700" cy="5014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4538" y="1131888"/>
            <a:ext cx="3824287" cy="5014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9375" y="533400"/>
            <a:ext cx="1949450" cy="5613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9438" y="533400"/>
            <a:ext cx="5697537" cy="5613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This document is the sole property of AIG Inc. All rights reserved. </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pSp>
        <p:nvGrpSpPr>
          <p:cNvPr id="2" name="Group 42"/>
          <p:cNvGrpSpPr>
            <a:grpSpLocks/>
          </p:cNvGrpSpPr>
          <p:nvPr/>
        </p:nvGrpSpPr>
        <p:grpSpPr bwMode="auto">
          <a:xfrm>
            <a:off x="457200" y="5654675"/>
            <a:ext cx="8226425" cy="36513"/>
            <a:chOff x="288" y="3562"/>
            <a:chExt cx="5182" cy="35"/>
          </a:xfrm>
        </p:grpSpPr>
        <p:sp>
          <p:nvSpPr>
            <p:cNvPr id="5" name="Rectangle 6"/>
            <p:cNvSpPr>
              <a:spLocks noChangeArrowheads="1"/>
            </p:cNvSpPr>
            <p:nvPr userDrawn="1"/>
          </p:nvSpPr>
          <p:spPr bwMode="auto">
            <a:xfrm>
              <a:off x="288"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6" name="Rectangle 7"/>
            <p:cNvSpPr>
              <a:spLocks noChangeArrowheads="1"/>
            </p:cNvSpPr>
            <p:nvPr userDrawn="1"/>
          </p:nvSpPr>
          <p:spPr bwMode="auto">
            <a:xfrm>
              <a:off x="1152" y="3562"/>
              <a:ext cx="863"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7" name="Rectangle 8"/>
            <p:cNvSpPr>
              <a:spLocks noChangeArrowheads="1"/>
            </p:cNvSpPr>
            <p:nvPr userDrawn="1"/>
          </p:nvSpPr>
          <p:spPr bwMode="auto">
            <a:xfrm>
              <a:off x="2015"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8" name="Rectangle 9"/>
            <p:cNvSpPr>
              <a:spLocks noChangeArrowheads="1"/>
            </p:cNvSpPr>
            <p:nvPr userDrawn="1"/>
          </p:nvSpPr>
          <p:spPr bwMode="auto">
            <a:xfrm>
              <a:off x="2879"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9" name="Rectangle 10"/>
            <p:cNvSpPr>
              <a:spLocks noChangeArrowheads="1"/>
            </p:cNvSpPr>
            <p:nvPr userDrawn="1"/>
          </p:nvSpPr>
          <p:spPr bwMode="auto">
            <a:xfrm>
              <a:off x="3743" y="3562"/>
              <a:ext cx="863"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10" name="Rectangle 11"/>
            <p:cNvSpPr>
              <a:spLocks noChangeArrowheads="1"/>
            </p:cNvSpPr>
            <p:nvPr userDrawn="1"/>
          </p:nvSpPr>
          <p:spPr bwMode="auto">
            <a:xfrm>
              <a:off x="4606"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grpSp>
      <p:sp>
        <p:nvSpPr>
          <p:cNvPr id="11" name="Rectangle 14"/>
          <p:cNvSpPr>
            <a:spLocks noChangeArrowheads="1"/>
          </p:cNvSpPr>
          <p:nvPr/>
        </p:nvSpPr>
        <p:spPr bwMode="black">
          <a:xfrm>
            <a:off x="460375" y="5286375"/>
            <a:ext cx="8226425" cy="368300"/>
          </a:xfrm>
          <a:prstGeom prst="rect">
            <a:avLst/>
          </a:prstGeom>
          <a:noFill/>
          <a:ln w="12700">
            <a:noFill/>
            <a:miter lim="800000"/>
            <a:headEnd/>
            <a:tailEnd/>
          </a:ln>
          <a:effectLst/>
        </p:spPr>
        <p:txBody>
          <a:bodyPr>
            <a:spAutoFit/>
          </a:bodyPr>
          <a:lstStyle/>
          <a:p>
            <a:pPr algn="l">
              <a:defRPr/>
            </a:pPr>
            <a:r>
              <a:rPr lang="en-US" sz="600">
                <a:solidFill>
                  <a:schemeClr val="bg1"/>
                </a:solidFill>
              </a:rPr>
              <a:t>© 2011 iNautix Technologies India Private Ltd. iNautix Technologies India Private Ltd is a subsidiary of The Bank of New York Mellon Corporation. Trademark(s) belong to their respective owners. For professional use only. Not for distribution to the public. The information contained herein, including any attachments, is proprietary to, and constitutes confidential information of iNautix. It may not be reproduced, retransmitted or redistributed in any manner without the express written consent of iNautix. </a:t>
            </a:r>
          </a:p>
        </p:txBody>
      </p:sp>
      <p:pic>
        <p:nvPicPr>
          <p:cNvPr id="12" name="Picture 44" descr="logo_INX_PAN8640_CG10_BNYM"/>
          <p:cNvPicPr>
            <a:picLocks noChangeAspect="1" noChangeArrowheads="1"/>
          </p:cNvPicPr>
          <p:nvPr/>
        </p:nvPicPr>
        <p:blipFill>
          <a:blip r:embed="rId2"/>
          <a:srcRect l="3467" t="50133" r="10133" b="19733"/>
          <a:stretch>
            <a:fillRect/>
          </a:stretch>
        </p:blipFill>
        <p:spPr bwMode="auto">
          <a:xfrm>
            <a:off x="7448550" y="5972175"/>
            <a:ext cx="1279525" cy="444500"/>
          </a:xfrm>
          <a:prstGeom prst="rect">
            <a:avLst/>
          </a:prstGeom>
          <a:noFill/>
          <a:ln w="9525">
            <a:noFill/>
            <a:miter lim="800000"/>
            <a:headEnd/>
            <a:tailEnd/>
          </a:ln>
        </p:spPr>
      </p:pic>
      <p:pic>
        <p:nvPicPr>
          <p:cNvPr id="13" name="Picture 47" descr="logo_BNYMELLON_HI"/>
          <p:cNvPicPr>
            <a:picLocks noChangeAspect="1" noChangeArrowheads="1"/>
          </p:cNvPicPr>
          <p:nvPr/>
        </p:nvPicPr>
        <p:blipFill>
          <a:blip r:embed="rId3"/>
          <a:srcRect/>
          <a:stretch>
            <a:fillRect/>
          </a:stretch>
        </p:blipFill>
        <p:spPr bwMode="auto">
          <a:xfrm>
            <a:off x="457200" y="5938838"/>
            <a:ext cx="1066800" cy="481012"/>
          </a:xfrm>
          <a:prstGeom prst="rect">
            <a:avLst/>
          </a:prstGeom>
          <a:noFill/>
          <a:ln w="9525">
            <a:noFill/>
            <a:miter lim="800000"/>
            <a:headEnd/>
            <a:tailEnd/>
          </a:ln>
        </p:spPr>
      </p:pic>
      <p:sp>
        <p:nvSpPr>
          <p:cNvPr id="56332" name="Rectangle 12"/>
          <p:cNvSpPr>
            <a:spLocks noGrp="1" noChangeArrowheads="1"/>
          </p:cNvSpPr>
          <p:nvPr>
            <p:ph type="ctrTitle" sz="quarter"/>
          </p:nvPr>
        </p:nvSpPr>
        <p:spPr bwMode="black">
          <a:xfrm>
            <a:off x="1827213" y="6151563"/>
            <a:ext cx="5487987" cy="336550"/>
          </a:xfrm>
          <a:ln w="25400"/>
        </p:spPr>
        <p:txBody>
          <a:bodyPr anchor="b">
            <a:spAutoFit/>
          </a:bodyPr>
          <a:lstStyle>
            <a:lvl1pPr algn="ctr">
              <a:spcBef>
                <a:spcPct val="50000"/>
              </a:spcBef>
              <a:buClr>
                <a:schemeClr val="accent1"/>
              </a:buClr>
              <a:buFont typeface="Wingdings" pitchFamily="2" charset="2"/>
              <a:buNone/>
              <a:defRPr sz="1600"/>
            </a:lvl1pPr>
          </a:lstStyle>
          <a:p>
            <a:r>
              <a:rPr lang="en-US" smtClean="0"/>
              <a:t>Click to edit Master title style</a:t>
            </a:r>
            <a:endParaRPr lang="en-US"/>
          </a:p>
        </p:txBody>
      </p:sp>
      <p:sp>
        <p:nvSpPr>
          <p:cNvPr id="56333" name="Rectangle 13"/>
          <p:cNvSpPr>
            <a:spLocks noGrp="1" noChangeArrowheads="1"/>
          </p:cNvSpPr>
          <p:nvPr>
            <p:ph type="subTitle" sz="quarter" idx="1"/>
          </p:nvPr>
        </p:nvSpPr>
        <p:spPr>
          <a:xfrm>
            <a:off x="457200" y="2741613"/>
            <a:ext cx="8229600" cy="488950"/>
          </a:xfrm>
          <a:ln algn="ctr"/>
        </p:spPr>
        <p:txBody>
          <a:bodyPr>
            <a:spAutoFit/>
          </a:bodyPr>
          <a:lstStyle>
            <a:lvl1pPr marL="0" indent="0">
              <a:spcBef>
                <a:spcPct val="0"/>
              </a:spcBef>
              <a:buClrTx/>
              <a:buFontTx/>
              <a:buNone/>
              <a:defRPr sz="2600" b="1"/>
            </a:lvl1pPr>
          </a:lstStyle>
          <a:p>
            <a:r>
              <a:rPr lang="en-US" smtClean="0"/>
              <a:t>Click to edit Master subtitle style</a:t>
            </a:r>
            <a:endParaRPr lang="en-US"/>
          </a:p>
        </p:txBody>
      </p:sp>
    </p:spTree>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6DB6B825-0D75-4883-87C3-199175A62518}" type="slidenum">
              <a:rPr lang="en-US"/>
              <a:pPr>
                <a:defRPr/>
              </a:pPr>
              <a:t>‹#›</a:t>
            </a:fld>
            <a:endParaRPr lang="en-US"/>
          </a:p>
        </p:txBody>
      </p:sp>
    </p:spTree>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1571F696-D493-48C7-98A1-A7B4DC221CBD}"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0375" y="1295400"/>
            <a:ext cx="4037013" cy="4716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5400"/>
            <a:ext cx="4037012" cy="4716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13777E3-097E-4E7A-A73C-8B05F83EFE47}" type="slidenum">
              <a:rPr lang="en-US"/>
              <a:pPr>
                <a:defRPr/>
              </a:pPr>
              <a:t>‹#›</a:t>
            </a:fld>
            <a:endParaRPr lang="en-US"/>
          </a:p>
        </p:txBody>
      </p:sp>
    </p:spTree>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5F0412FE-DF96-4EA6-9AA5-56DCFC544303}" type="slidenum">
              <a:rPr lang="en-US"/>
              <a:pPr>
                <a:defRPr/>
              </a:pPr>
              <a:t>‹#›</a:t>
            </a:fld>
            <a:endParaRPr lang="en-US"/>
          </a:p>
        </p:txBody>
      </p:sp>
    </p:spTree>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DDF0BC79-7E64-4CE8-83F1-E41B692713F4}" type="slidenum">
              <a:rPr lang="en-US"/>
              <a:pPr>
                <a:defRPr/>
              </a:pPr>
              <a:t>‹#›</a:t>
            </a:fld>
            <a:endParaRPr lang="en-US"/>
          </a:p>
        </p:txBody>
      </p:sp>
    </p:spTree>
  </p:cSld>
  <p:clrMapOvr>
    <a:masterClrMapping/>
  </p:clrMapOvr>
  <p:transitio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D2A60B77-28E8-4028-B84B-D97DE324F346}" type="slidenum">
              <a:rPr lang="en-US"/>
              <a:pPr>
                <a:defRPr/>
              </a:pPr>
              <a:t>‹#›</a:t>
            </a:fld>
            <a:endParaRPr lang="en-US"/>
          </a:p>
        </p:txBody>
      </p:sp>
    </p:spTree>
  </p:cSld>
  <p:clrMapOvr>
    <a:masterClrMapping/>
  </p:clrMapOvr>
  <p:transition>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D0B8A02-3217-4972-B7D9-BB8F37FBFB6C}" type="slidenum">
              <a:rPr lang="en-US"/>
              <a:pPr>
                <a:defRPr/>
              </a:pPr>
              <a:t>‹#›</a:t>
            </a:fld>
            <a:endParaRPr lang="en-US"/>
          </a:p>
        </p:txBody>
      </p:sp>
    </p:spTree>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1CFCBE5-28DF-46C0-B784-0E36FE35E9E3}" type="slidenum">
              <a:rPr lang="en-US"/>
              <a:pPr>
                <a:defRPr/>
              </a:pPr>
              <a:t>‹#›</a:t>
            </a:fld>
            <a:endParaRPr lang="en-US"/>
          </a:p>
        </p:txBody>
      </p:sp>
    </p:spTree>
  </p:cSld>
  <p:clrMapOvr>
    <a:masterClrMapping/>
  </p:clrMapOvr>
  <p:transition>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5AB7DD9-A92E-401F-B884-E84713BBA5FC}" type="slidenum">
              <a:rPr lang="en-US"/>
              <a:pPr>
                <a:defRPr/>
              </a:pPr>
              <a:t>‹#›</a:t>
            </a:fld>
            <a:endParaRPr lang="en-US"/>
          </a:p>
        </p:txBody>
      </p:sp>
    </p:spTree>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457200"/>
            <a:ext cx="2055812" cy="5554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0375" y="457200"/>
            <a:ext cx="6018213" cy="5554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55C7BAA4-4E25-4FA9-842D-DD70ABD84CDC}" type="slidenum">
              <a:rPr lang="en-US"/>
              <a:pPr>
                <a:defRPr/>
              </a:pPr>
              <a:t>‹#›</a:t>
            </a:fld>
            <a:endParaRPr lang="en-US"/>
          </a:p>
        </p:txBody>
      </p:sp>
    </p:spTree>
  </p:cSld>
  <p:clrMapOvr>
    <a:masterClrMapping/>
  </p:clrMapOvr>
  <p:transition>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60375" y="457200"/>
            <a:ext cx="8226425" cy="42703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60375" y="1295400"/>
            <a:ext cx="8226425" cy="4716463"/>
          </a:xfrm>
        </p:spPr>
        <p:txBody>
          <a:bodyPr/>
          <a:lstStyle/>
          <a:p>
            <a:pPr lvl="0"/>
            <a:r>
              <a:rPr lang="en-US" noProof="0" smtClean="0"/>
              <a:t>Click icon to add chart</a:t>
            </a:r>
          </a:p>
        </p:txBody>
      </p:sp>
      <p:sp>
        <p:nvSpPr>
          <p:cNvPr id="4" name="Rectangle 4"/>
          <p:cNvSpPr>
            <a:spLocks noGrp="1" noChangeArrowheads="1"/>
          </p:cNvSpPr>
          <p:nvPr>
            <p:ph type="sldNum" sz="quarter" idx="10"/>
          </p:nvPr>
        </p:nvSpPr>
        <p:spPr>
          <a:ln/>
        </p:spPr>
        <p:txBody>
          <a:bodyPr/>
          <a:lstStyle>
            <a:lvl1pPr>
              <a:defRPr/>
            </a:lvl1pPr>
          </a:lstStyle>
          <a:p>
            <a:pPr>
              <a:defRPr/>
            </a:pPr>
            <a:fld id="{2D3530C1-683A-4DA6-9835-EE792C8B8C74}" type="slidenum">
              <a:rPr lang="en-US"/>
              <a:pPr>
                <a:defRPr/>
              </a:pPr>
              <a:t>‹#›</a:t>
            </a:fld>
            <a:endParaRPr lang="en-US"/>
          </a:p>
        </p:txBody>
      </p:sp>
    </p:spTree>
  </p:cSld>
  <p:clrMapOvr>
    <a:masterClrMapping/>
  </p:clrMapOvr>
  <p:transition>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457200"/>
            <a:ext cx="8226425" cy="427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60375" y="1295400"/>
            <a:ext cx="8226425" cy="4716463"/>
          </a:xfrm>
        </p:spPr>
        <p:txBody>
          <a:bodyPr/>
          <a:lstStyle/>
          <a:p>
            <a:pPr lvl="0"/>
            <a:r>
              <a:rPr lang="en-US" noProof="0" smtClean="0"/>
              <a:t>Click icon to add table</a:t>
            </a:r>
          </a:p>
        </p:txBody>
      </p:sp>
      <p:sp>
        <p:nvSpPr>
          <p:cNvPr id="4" name="Rectangle 4"/>
          <p:cNvSpPr>
            <a:spLocks noGrp="1" noChangeArrowheads="1"/>
          </p:cNvSpPr>
          <p:nvPr>
            <p:ph type="sldNum" sz="quarter" idx="10"/>
          </p:nvPr>
        </p:nvSpPr>
        <p:spPr>
          <a:ln/>
        </p:spPr>
        <p:txBody>
          <a:bodyPr/>
          <a:lstStyle>
            <a:lvl1pPr>
              <a:defRPr/>
            </a:lvl1pPr>
          </a:lstStyle>
          <a:p>
            <a:pPr>
              <a:defRPr/>
            </a:pPr>
            <a:fld id="{0CBA9DB6-0F10-457C-900E-464B126B34FA}"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1.xml"/><Relationship Id="rId18"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4.xml"/><Relationship Id="rId16" Type="http://schemas.openxmlformats.org/officeDocument/2006/relationships/tags" Target="../tags/tag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3.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17" Type="http://schemas.openxmlformats.org/officeDocument/2006/relationships/tags" Target="../tags/tag11.xml"/><Relationship Id="rId2" Type="http://schemas.openxmlformats.org/officeDocument/2006/relationships/slideLayout" Target="../slideLayouts/slideLayout36.xml"/><Relationship Id="rId16" Type="http://schemas.openxmlformats.org/officeDocument/2006/relationships/tags" Target="../tags/tag1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ags" Target="../tags/tag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ags" Target="../tags/tag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ags" Target="../tags/tag12.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7634" name="Text Box 2"/>
          <p:cNvSpPr txBox="1">
            <a:spLocks noChangeArrowheads="1"/>
          </p:cNvSpPr>
          <p:nvPr/>
        </p:nvSpPr>
        <p:spPr bwMode="auto">
          <a:xfrm>
            <a:off x="25400" y="6659563"/>
            <a:ext cx="184150" cy="198437"/>
          </a:xfrm>
          <a:prstGeom prst="rect">
            <a:avLst/>
          </a:prstGeom>
          <a:noFill/>
          <a:ln w="9525">
            <a:noFill/>
            <a:miter lim="800000"/>
            <a:headEnd/>
            <a:tailEnd/>
          </a:ln>
          <a:effectLst/>
        </p:spPr>
        <p:txBody>
          <a:bodyPr wrap="none" anchor="ctr">
            <a:spAutoFit/>
          </a:bodyPr>
          <a:lstStyle/>
          <a:p>
            <a:pPr>
              <a:defRPr/>
            </a:pPr>
            <a:endParaRPr lang="en-US" sz="700">
              <a:latin typeface="Arial" pitchFamily="34" charset="0"/>
            </a:endParaRPr>
          </a:p>
        </p:txBody>
      </p:sp>
      <p:grpSp>
        <p:nvGrpSpPr>
          <p:cNvPr id="1027" name="Group 3"/>
          <p:cNvGrpSpPr>
            <a:grpSpLocks/>
          </p:cNvGrpSpPr>
          <p:nvPr/>
        </p:nvGrpSpPr>
        <p:grpSpPr bwMode="auto">
          <a:xfrm>
            <a:off x="0" y="1157288"/>
            <a:ext cx="9144000" cy="438150"/>
            <a:chOff x="0" y="981"/>
            <a:chExt cx="5760" cy="276"/>
          </a:xfrm>
        </p:grpSpPr>
        <p:sp>
          <p:nvSpPr>
            <p:cNvPr id="837636" name="Rectangle 4"/>
            <p:cNvSpPr>
              <a:spLocks noChangeArrowheads="1" noChangeShapeType="1"/>
            </p:cNvSpPr>
            <p:nvPr userDrawn="1"/>
          </p:nvSpPr>
          <p:spPr bwMode="auto">
            <a:xfrm>
              <a:off x="0" y="1002"/>
              <a:ext cx="5760" cy="255"/>
            </a:xfrm>
            <a:prstGeom prst="rect">
              <a:avLst/>
            </a:prstGeom>
            <a:solidFill>
              <a:srgbClr val="013066"/>
            </a:solidFill>
            <a:ln w="9525" algn="ctr">
              <a:noFill/>
              <a:miter lim="800000"/>
              <a:headEnd/>
              <a:tailEnd/>
            </a:ln>
            <a:effectLst/>
          </p:spPr>
          <p:txBody>
            <a:bodyPr lIns="36576" tIns="36576" rIns="36576" bIns="36576"/>
            <a:lstStyle/>
            <a:p>
              <a:pPr>
                <a:defRPr/>
              </a:pPr>
              <a:endParaRPr lang="en-US"/>
            </a:p>
          </p:txBody>
        </p:sp>
        <p:sp>
          <p:nvSpPr>
            <p:cNvPr id="837637" name="Text Box 5"/>
            <p:cNvSpPr txBox="1">
              <a:spLocks noChangeArrowheads="1"/>
            </p:cNvSpPr>
            <p:nvPr userDrawn="1"/>
          </p:nvSpPr>
          <p:spPr bwMode="auto">
            <a:xfrm>
              <a:off x="1971" y="981"/>
              <a:ext cx="1872" cy="255"/>
            </a:xfrm>
            <a:prstGeom prst="rect">
              <a:avLst/>
            </a:prstGeom>
            <a:noFill/>
            <a:ln w="9525">
              <a:noFill/>
              <a:miter lim="800000"/>
              <a:headEnd/>
              <a:tailEnd/>
            </a:ln>
          </p:spPr>
          <p:txBody>
            <a:bodyPr/>
            <a:lstStyle/>
            <a:p>
              <a:pPr algn="ctr">
                <a:defRPr/>
              </a:pPr>
              <a:r>
                <a:rPr lang="en-US" altLang="ja-JP" sz="2400" b="1">
                  <a:solidFill>
                    <a:schemeClr val="bg1"/>
                  </a:solidFill>
                  <a:ea typeface="MS Mincho" pitchFamily="49" charset="-128"/>
                </a:rPr>
                <a:t>&gt;&gt; Delivering Value</a:t>
              </a:r>
              <a:endParaRPr lang="en-US" sz="2400" b="1">
                <a:solidFill>
                  <a:schemeClr val="bg1"/>
                </a:solidFill>
              </a:endParaRPr>
            </a:p>
          </p:txBody>
        </p:sp>
      </p:grpSp>
      <p:pic>
        <p:nvPicPr>
          <p:cNvPr id="1028" name="Picture 6" descr="AIGSS"/>
          <p:cNvPicPr>
            <a:picLocks noChangeAspect="1" noChangeArrowheads="1"/>
          </p:cNvPicPr>
          <p:nvPr/>
        </p:nvPicPr>
        <p:blipFill>
          <a:blip r:embed="rId14"/>
          <a:srcRect/>
          <a:stretch>
            <a:fillRect/>
          </a:stretch>
        </p:blipFill>
        <p:spPr bwMode="auto">
          <a:xfrm>
            <a:off x="2590800" y="228600"/>
            <a:ext cx="4113213" cy="901700"/>
          </a:xfrm>
          <a:prstGeom prst="rect">
            <a:avLst/>
          </a:prstGeom>
          <a:noFill/>
          <a:ln w="9525">
            <a:noFill/>
            <a:miter lim="800000"/>
            <a:headEnd/>
            <a:tailEnd/>
          </a:ln>
        </p:spPr>
      </p:pic>
      <p:sp>
        <p:nvSpPr>
          <p:cNvPr id="837639" name="Rectangle 7"/>
          <p:cNvSpPr>
            <a:spLocks noChangeArrowheads="1"/>
          </p:cNvSpPr>
          <p:nvPr/>
        </p:nvSpPr>
        <p:spPr bwMode="auto">
          <a:xfrm>
            <a:off x="762000" y="2819400"/>
            <a:ext cx="7772400" cy="1470025"/>
          </a:xfrm>
          <a:prstGeom prst="rect">
            <a:avLst/>
          </a:prstGeom>
          <a:noFill/>
          <a:ln w="19050">
            <a:noFill/>
            <a:miter lim="800000"/>
            <a:headEnd/>
            <a:tailEnd/>
          </a:ln>
          <a:effectLst/>
        </p:spPr>
        <p:txBody>
          <a:bodyPr anchor="ctr"/>
          <a:lstStyle/>
          <a:p>
            <a:pPr algn="ctr" eaLnBrk="1" hangingPunct="1">
              <a:defRPr/>
            </a:pPr>
            <a:endParaRPr lang="en-US" sz="4400">
              <a:solidFill>
                <a:schemeClr val="tx2"/>
              </a:solidFill>
              <a:latin typeface="Arial" pitchFamily="34" charset="0"/>
            </a:endParaRPr>
          </a:p>
        </p:txBody>
      </p:sp>
      <p:sp>
        <p:nvSpPr>
          <p:cNvPr id="837640" name="Rectangle 8"/>
          <p:cNvSpPr>
            <a:spLocks noChangeArrowheads="1"/>
          </p:cNvSpPr>
          <p:nvPr/>
        </p:nvSpPr>
        <p:spPr bwMode="ltGray">
          <a:xfrm>
            <a:off x="0" y="6477000"/>
            <a:ext cx="1600200" cy="381000"/>
          </a:xfrm>
          <a:prstGeom prst="rect">
            <a:avLst/>
          </a:prstGeom>
          <a:solidFill>
            <a:srgbClr val="C0C0C0"/>
          </a:solidFill>
          <a:ln w="9525">
            <a:noFill/>
            <a:miter lim="800000"/>
            <a:headEnd/>
            <a:tailEnd/>
          </a:ln>
          <a:effectLst/>
        </p:spPr>
        <p:txBody>
          <a:bodyPr wrap="none" anchor="ctr"/>
          <a:lstStyle/>
          <a:p>
            <a:pPr lvl="4" algn="r">
              <a:defRPr/>
            </a:pPr>
            <a:endParaRPr lang="en-US" sz="1400" baseline="-25000">
              <a:solidFill>
                <a:schemeClr val="bg1"/>
              </a:solidFill>
              <a:latin typeface="Arial" pitchFamily="34" charset="0"/>
            </a:endParaRPr>
          </a:p>
        </p:txBody>
      </p:sp>
      <p:sp>
        <p:nvSpPr>
          <p:cNvPr id="837641" name="Rectangle 9"/>
          <p:cNvSpPr>
            <a:spLocks noChangeArrowheads="1"/>
          </p:cNvSpPr>
          <p:nvPr/>
        </p:nvSpPr>
        <p:spPr bwMode="ltGray">
          <a:xfrm>
            <a:off x="0" y="6477000"/>
            <a:ext cx="9144000" cy="381000"/>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37642" name="PageRef"/>
          <p:cNvSpPr>
            <a:spLocks noChangeArrowheads="1"/>
          </p:cNvSpPr>
          <p:nvPr/>
        </p:nvSpPr>
        <p:spPr bwMode="auto">
          <a:xfrm>
            <a:off x="1676400" y="6518275"/>
            <a:ext cx="7302500" cy="339725"/>
          </a:xfrm>
          <a:prstGeom prst="rect">
            <a:avLst/>
          </a:prstGeom>
          <a:noFill/>
          <a:ln w="9525">
            <a:noFill/>
            <a:miter lim="800000"/>
            <a:headEnd/>
            <a:tailEnd/>
          </a:ln>
          <a:effectLst/>
        </p:spPr>
        <p:txBody>
          <a:bodyPr lIns="0" tIns="0" rIns="0" bIns="0" anchor="ctr"/>
          <a:lstStyle/>
          <a:p>
            <a:pPr algn="ctr" defTabSz="847725">
              <a:defRPr/>
            </a:pPr>
            <a:endParaRPr lang="en-GB" sz="1000">
              <a:solidFill>
                <a:srgbClr val="FFFFFF"/>
              </a:solidFill>
              <a:latin typeface="Arial" pitchFamily="34" charset="0"/>
            </a:endParaRPr>
          </a:p>
        </p:txBody>
      </p:sp>
      <p:grpSp>
        <p:nvGrpSpPr>
          <p:cNvPr id="1033" name="Group 11"/>
          <p:cNvGrpSpPr>
            <a:grpSpLocks/>
          </p:cNvGrpSpPr>
          <p:nvPr/>
        </p:nvGrpSpPr>
        <p:grpSpPr bwMode="auto">
          <a:xfrm>
            <a:off x="4362450" y="1676400"/>
            <a:ext cx="4705350" cy="4724400"/>
            <a:chOff x="5184" y="0"/>
            <a:chExt cx="576" cy="576"/>
          </a:xfrm>
        </p:grpSpPr>
        <p:sp>
          <p:nvSpPr>
            <p:cNvPr id="837644" name="Rectangle 12"/>
            <p:cNvSpPr>
              <a:spLocks noChangeArrowheads="1"/>
            </p:cNvSpPr>
            <p:nvPr userDrawn="1"/>
          </p:nvSpPr>
          <p:spPr bwMode="auto">
            <a:xfrm>
              <a:off x="5472" y="0"/>
              <a:ext cx="288" cy="288"/>
            </a:xfrm>
            <a:prstGeom prst="rect">
              <a:avLst/>
            </a:prstGeom>
            <a:solidFill>
              <a:srgbClr val="003366">
                <a:alpha val="11000"/>
              </a:srgbClr>
            </a:solidFill>
            <a:ln w="0">
              <a:noFill/>
              <a:miter lim="800000"/>
              <a:headEnd/>
              <a:tailEnd/>
            </a:ln>
            <a:effectLst/>
          </p:spPr>
          <p:txBody>
            <a:bodyPr wrap="none" anchor="ctr"/>
            <a:lstStyle/>
            <a:p>
              <a:pPr>
                <a:defRPr/>
              </a:pPr>
              <a:endParaRPr lang="en-US"/>
            </a:p>
          </p:txBody>
        </p:sp>
        <p:sp>
          <p:nvSpPr>
            <p:cNvPr id="837645" name="Rectangle 13"/>
            <p:cNvSpPr>
              <a:spLocks noChangeArrowheads="1"/>
            </p:cNvSpPr>
            <p:nvPr userDrawn="1"/>
          </p:nvSpPr>
          <p:spPr bwMode="auto">
            <a:xfrm>
              <a:off x="5184" y="0"/>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sp>
          <p:nvSpPr>
            <p:cNvPr id="837646" name="Rectangle 14"/>
            <p:cNvSpPr>
              <a:spLocks noChangeArrowheads="1"/>
            </p:cNvSpPr>
            <p:nvPr userDrawn="1"/>
          </p:nvSpPr>
          <p:spPr bwMode="auto">
            <a:xfrm>
              <a:off x="5184" y="288"/>
              <a:ext cx="288" cy="288"/>
            </a:xfrm>
            <a:prstGeom prst="rect">
              <a:avLst/>
            </a:prstGeom>
            <a:solidFill>
              <a:srgbClr val="013066">
                <a:alpha val="11000"/>
              </a:srgbClr>
            </a:solidFill>
            <a:ln w="0">
              <a:noFill/>
              <a:miter lim="800000"/>
              <a:headEnd/>
              <a:tailEnd/>
            </a:ln>
            <a:effectLst/>
          </p:spPr>
          <p:txBody>
            <a:bodyPr wrap="none" anchor="ctr"/>
            <a:lstStyle/>
            <a:p>
              <a:pPr>
                <a:defRPr/>
              </a:pPr>
              <a:endParaRPr lang="en-US"/>
            </a:p>
          </p:txBody>
        </p:sp>
        <p:sp>
          <p:nvSpPr>
            <p:cNvPr id="837647" name="Rectangle 15"/>
            <p:cNvSpPr>
              <a:spLocks noChangeArrowheads="1"/>
            </p:cNvSpPr>
            <p:nvPr userDrawn="1"/>
          </p:nvSpPr>
          <p:spPr bwMode="auto">
            <a:xfrm>
              <a:off x="5472" y="288"/>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grpSp>
      <p:sp>
        <p:nvSpPr>
          <p:cNvPr id="837648" name="Line 16"/>
          <p:cNvSpPr>
            <a:spLocks noChangeShapeType="1"/>
          </p:cNvSpPr>
          <p:nvPr/>
        </p:nvSpPr>
        <p:spPr bwMode="auto">
          <a:xfrm flipH="1">
            <a:off x="0" y="64770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pic>
        <p:nvPicPr>
          <p:cNvPr id="1035" name="Picture 17" descr="Aig_SystemSolutions_StackUps"/>
          <p:cNvPicPr>
            <a:picLocks noChangeAspect="1" noChangeArrowheads="1"/>
          </p:cNvPicPr>
          <p:nvPr/>
        </p:nvPicPr>
        <p:blipFill>
          <a:blip r:embed="rId15"/>
          <a:srcRect b="-2542"/>
          <a:stretch>
            <a:fillRect/>
          </a:stretch>
        </p:blipFill>
        <p:spPr bwMode="auto">
          <a:xfrm>
            <a:off x="0" y="6473825"/>
            <a:ext cx="1647825"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738"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837639"/>
                                        </p:tgtEl>
                                        <p:attrNameLst>
                                          <p:attrName>style.visibility</p:attrName>
                                        </p:attrNameLst>
                                      </p:cBhvr>
                                      <p:to>
                                        <p:strVal val="visible"/>
                                      </p:to>
                                    </p:set>
                                    <p:animEffect transition="in" filter="fade">
                                      <p:cBhvr>
                                        <p:cTn id="7" dur="2000"/>
                                        <p:tgtEl>
                                          <p:spTgt spid="837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9" grpId="0"/>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682" name="Rectangle 2"/>
          <p:cNvSpPr>
            <a:spLocks noChangeArrowheads="1"/>
          </p:cNvSpPr>
          <p:nvPr/>
        </p:nvSpPr>
        <p:spPr bwMode="ltGray">
          <a:xfrm>
            <a:off x="0" y="6477000"/>
            <a:ext cx="9144000" cy="381000"/>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39683" name="BottomBarOutliner" hidden="1"/>
          <p:cNvSpPr>
            <a:spLocks noChangeArrowheads="1"/>
          </p:cNvSpPr>
          <p:nvPr>
            <p:custDataLst>
              <p:tags r:id="rId13"/>
            </p:custDataLst>
          </p:nvPr>
        </p:nvSpPr>
        <p:spPr bwMode="white">
          <a:xfrm>
            <a:off x="0" y="6432550"/>
            <a:ext cx="9144000" cy="425450"/>
          </a:xfrm>
          <a:prstGeom prst="rect">
            <a:avLst/>
          </a:prstGeom>
          <a:solidFill>
            <a:srgbClr val="808080"/>
          </a:solidFill>
          <a:ln w="9525">
            <a:noFill/>
            <a:miter lim="800000"/>
            <a:headEnd/>
            <a:tailEnd/>
          </a:ln>
          <a:effectLst/>
        </p:spPr>
        <p:txBody>
          <a:bodyPr wrap="none" lIns="0" tIns="0" rIns="0" bIns="0" anchor="ctr"/>
          <a:lstStyle/>
          <a:p>
            <a:pPr algn="ctr">
              <a:spcBef>
                <a:spcPct val="50000"/>
              </a:spcBef>
              <a:defRPr/>
            </a:pPr>
            <a:endParaRPr lang="en-US" sz="1200">
              <a:latin typeface="Arial" pitchFamily="34" charset="0"/>
            </a:endParaRPr>
          </a:p>
        </p:txBody>
      </p:sp>
      <p:sp>
        <p:nvSpPr>
          <p:cNvPr id="2052" name="Title"/>
          <p:cNvSpPr>
            <a:spLocks noGrp="1" noChangeArrowheads="1"/>
          </p:cNvSpPr>
          <p:nvPr>
            <p:ph type="title"/>
            <p:custDataLst>
              <p:tags r:id="rId14"/>
            </p:custDataLst>
          </p:nvPr>
        </p:nvSpPr>
        <p:spPr bwMode="auto">
          <a:xfrm>
            <a:off x="609600" y="533400"/>
            <a:ext cx="7451725" cy="593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2053" name="BodyText"/>
          <p:cNvSpPr>
            <a:spLocks noGrp="1" noChangeArrowheads="1"/>
          </p:cNvSpPr>
          <p:nvPr>
            <p:ph type="body" idx="1"/>
            <p:custDataLst>
              <p:tags r:id="rId15"/>
            </p:custDataLst>
          </p:nvPr>
        </p:nvSpPr>
        <p:spPr bwMode="auto">
          <a:xfrm>
            <a:off x="579438" y="1131888"/>
            <a:ext cx="7799387" cy="5014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a:p>
            <a:pPr lvl="3"/>
            <a:r>
              <a:rPr lang="en-GB" smtClean="0"/>
              <a:t>Fourth level</a:t>
            </a:r>
          </a:p>
        </p:txBody>
      </p:sp>
      <p:sp>
        <p:nvSpPr>
          <p:cNvPr id="839686" name="TitleAccentSquare"/>
          <p:cNvSpPr>
            <a:spLocks noChangeAspect="1" noChangeArrowheads="1"/>
          </p:cNvSpPr>
          <p:nvPr>
            <p:custDataLst>
              <p:tags r:id="rId16"/>
            </p:custDataLst>
          </p:nvPr>
        </p:nvSpPr>
        <p:spPr bwMode="ltGray">
          <a:xfrm>
            <a:off x="0" y="384175"/>
            <a:ext cx="434975" cy="606425"/>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39687" name="FileRef"/>
          <p:cNvSpPr txBox="1">
            <a:spLocks noChangeArrowheads="1"/>
          </p:cNvSpPr>
          <p:nvPr>
            <p:custDataLst>
              <p:tags r:id="rId17"/>
            </p:custDataLst>
          </p:nvPr>
        </p:nvSpPr>
        <p:spPr bwMode="auto">
          <a:xfrm>
            <a:off x="579438" y="6248400"/>
            <a:ext cx="7727950" cy="122238"/>
          </a:xfrm>
          <a:prstGeom prst="rect">
            <a:avLst/>
          </a:prstGeom>
          <a:noFill/>
          <a:ln w="9525">
            <a:noFill/>
            <a:miter lim="800000"/>
            <a:headEnd/>
            <a:tailEnd/>
          </a:ln>
          <a:effectLst/>
        </p:spPr>
        <p:txBody>
          <a:bodyPr lIns="0" tIns="0" rIns="0" bIns="0" anchor="b"/>
          <a:lstStyle/>
          <a:p>
            <a:pPr algn="r">
              <a:spcBef>
                <a:spcPct val="50000"/>
              </a:spcBef>
              <a:defRPr/>
            </a:pPr>
            <a:endParaRPr lang="en-US" sz="800">
              <a:latin typeface="Arial" pitchFamily="34" charset="0"/>
            </a:endParaRPr>
          </a:p>
        </p:txBody>
      </p:sp>
      <p:sp>
        <p:nvSpPr>
          <p:cNvPr id="839688" name="Line 8"/>
          <p:cNvSpPr>
            <a:spLocks noChangeShapeType="1"/>
          </p:cNvSpPr>
          <p:nvPr/>
        </p:nvSpPr>
        <p:spPr bwMode="auto">
          <a:xfrm flipH="1">
            <a:off x="0" y="10668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2057" name="Group 9"/>
          <p:cNvGrpSpPr>
            <a:grpSpLocks/>
          </p:cNvGrpSpPr>
          <p:nvPr/>
        </p:nvGrpSpPr>
        <p:grpSpPr bwMode="auto">
          <a:xfrm>
            <a:off x="8229600" y="0"/>
            <a:ext cx="914400" cy="947738"/>
            <a:chOff x="5184" y="0"/>
            <a:chExt cx="576" cy="576"/>
          </a:xfrm>
        </p:grpSpPr>
        <p:sp>
          <p:nvSpPr>
            <p:cNvPr id="839690" name="Rectangle 10"/>
            <p:cNvSpPr>
              <a:spLocks noChangeArrowheads="1"/>
            </p:cNvSpPr>
            <p:nvPr userDrawn="1"/>
          </p:nvSpPr>
          <p:spPr bwMode="auto">
            <a:xfrm>
              <a:off x="5472" y="0"/>
              <a:ext cx="288" cy="288"/>
            </a:xfrm>
            <a:prstGeom prst="rect">
              <a:avLst/>
            </a:prstGeom>
            <a:solidFill>
              <a:srgbClr val="003366"/>
            </a:solidFill>
            <a:ln w="9525">
              <a:solidFill>
                <a:schemeClr val="tx1"/>
              </a:solidFill>
              <a:miter lim="800000"/>
              <a:headEnd/>
              <a:tailEnd/>
            </a:ln>
            <a:effectLst/>
          </p:spPr>
          <p:txBody>
            <a:bodyPr wrap="none" anchor="ctr"/>
            <a:lstStyle/>
            <a:p>
              <a:pPr>
                <a:defRPr/>
              </a:pPr>
              <a:endParaRPr lang="en-US"/>
            </a:p>
          </p:txBody>
        </p:sp>
        <p:sp>
          <p:nvSpPr>
            <p:cNvPr id="839691" name="Rectangle 11"/>
            <p:cNvSpPr>
              <a:spLocks noChangeArrowheads="1"/>
            </p:cNvSpPr>
            <p:nvPr userDrawn="1"/>
          </p:nvSpPr>
          <p:spPr bwMode="auto">
            <a:xfrm>
              <a:off x="5184" y="0"/>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sp>
          <p:nvSpPr>
            <p:cNvPr id="839692" name="Rectangle 12"/>
            <p:cNvSpPr>
              <a:spLocks noChangeArrowheads="1"/>
            </p:cNvSpPr>
            <p:nvPr userDrawn="1"/>
          </p:nvSpPr>
          <p:spPr bwMode="auto">
            <a:xfrm>
              <a:off x="5184" y="288"/>
              <a:ext cx="288" cy="288"/>
            </a:xfrm>
            <a:prstGeom prst="rect">
              <a:avLst/>
            </a:prstGeom>
            <a:solidFill>
              <a:srgbClr val="013066"/>
            </a:solidFill>
            <a:ln w="9525">
              <a:solidFill>
                <a:schemeClr val="tx1"/>
              </a:solidFill>
              <a:miter lim="800000"/>
              <a:headEnd/>
              <a:tailEnd/>
            </a:ln>
            <a:effectLst/>
          </p:spPr>
          <p:txBody>
            <a:bodyPr wrap="none" anchor="ctr"/>
            <a:lstStyle/>
            <a:p>
              <a:pPr>
                <a:defRPr/>
              </a:pPr>
              <a:endParaRPr lang="en-US"/>
            </a:p>
          </p:txBody>
        </p:sp>
        <p:sp>
          <p:nvSpPr>
            <p:cNvPr id="839693" name="Rectangle 13"/>
            <p:cNvSpPr>
              <a:spLocks noChangeArrowheads="1"/>
            </p:cNvSpPr>
            <p:nvPr userDrawn="1"/>
          </p:nvSpPr>
          <p:spPr bwMode="auto">
            <a:xfrm>
              <a:off x="5472" y="288"/>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grpSp>
      <p:sp>
        <p:nvSpPr>
          <p:cNvPr id="839694" name="Line 14"/>
          <p:cNvSpPr>
            <a:spLocks noChangeShapeType="1"/>
          </p:cNvSpPr>
          <p:nvPr/>
        </p:nvSpPr>
        <p:spPr bwMode="auto">
          <a:xfrm flipH="1">
            <a:off x="0" y="64770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2059" name="Group 15"/>
          <p:cNvGrpSpPr>
            <a:grpSpLocks/>
          </p:cNvGrpSpPr>
          <p:nvPr/>
        </p:nvGrpSpPr>
        <p:grpSpPr bwMode="auto">
          <a:xfrm>
            <a:off x="4343400" y="1219200"/>
            <a:ext cx="4705350" cy="5105400"/>
            <a:chOff x="5184" y="0"/>
            <a:chExt cx="576" cy="576"/>
          </a:xfrm>
        </p:grpSpPr>
        <p:sp>
          <p:nvSpPr>
            <p:cNvPr id="839696" name="Rectangle 16"/>
            <p:cNvSpPr>
              <a:spLocks noChangeArrowheads="1"/>
            </p:cNvSpPr>
            <p:nvPr userDrawn="1"/>
          </p:nvSpPr>
          <p:spPr bwMode="auto">
            <a:xfrm>
              <a:off x="5472" y="0"/>
              <a:ext cx="288" cy="288"/>
            </a:xfrm>
            <a:prstGeom prst="rect">
              <a:avLst/>
            </a:prstGeom>
            <a:solidFill>
              <a:srgbClr val="003366">
                <a:alpha val="11000"/>
              </a:srgbClr>
            </a:solidFill>
            <a:ln w="0">
              <a:noFill/>
              <a:miter lim="800000"/>
              <a:headEnd/>
              <a:tailEnd/>
            </a:ln>
            <a:effectLst/>
          </p:spPr>
          <p:txBody>
            <a:bodyPr wrap="none" anchor="ctr"/>
            <a:lstStyle/>
            <a:p>
              <a:pPr>
                <a:defRPr/>
              </a:pPr>
              <a:endParaRPr lang="en-US"/>
            </a:p>
          </p:txBody>
        </p:sp>
        <p:sp>
          <p:nvSpPr>
            <p:cNvPr id="839697" name="Rectangle 17"/>
            <p:cNvSpPr>
              <a:spLocks noChangeArrowheads="1"/>
            </p:cNvSpPr>
            <p:nvPr userDrawn="1"/>
          </p:nvSpPr>
          <p:spPr bwMode="auto">
            <a:xfrm>
              <a:off x="5184" y="0"/>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sp>
          <p:nvSpPr>
            <p:cNvPr id="839698" name="Rectangle 18"/>
            <p:cNvSpPr>
              <a:spLocks noChangeArrowheads="1"/>
            </p:cNvSpPr>
            <p:nvPr userDrawn="1"/>
          </p:nvSpPr>
          <p:spPr bwMode="auto">
            <a:xfrm>
              <a:off x="5184" y="288"/>
              <a:ext cx="288" cy="288"/>
            </a:xfrm>
            <a:prstGeom prst="rect">
              <a:avLst/>
            </a:prstGeom>
            <a:solidFill>
              <a:srgbClr val="013066">
                <a:alpha val="11000"/>
              </a:srgbClr>
            </a:solidFill>
            <a:ln w="0">
              <a:noFill/>
              <a:miter lim="800000"/>
              <a:headEnd/>
              <a:tailEnd/>
            </a:ln>
            <a:effectLst/>
          </p:spPr>
          <p:txBody>
            <a:bodyPr wrap="none" anchor="ctr"/>
            <a:lstStyle/>
            <a:p>
              <a:pPr>
                <a:defRPr/>
              </a:pPr>
              <a:endParaRPr lang="en-US"/>
            </a:p>
          </p:txBody>
        </p:sp>
        <p:sp>
          <p:nvSpPr>
            <p:cNvPr id="839699" name="Rectangle 19"/>
            <p:cNvSpPr>
              <a:spLocks noChangeArrowheads="1"/>
            </p:cNvSpPr>
            <p:nvPr userDrawn="1"/>
          </p:nvSpPr>
          <p:spPr bwMode="auto">
            <a:xfrm>
              <a:off x="5472" y="288"/>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grpSp>
      <p:sp>
        <p:nvSpPr>
          <p:cNvPr id="839700" name="PageRef"/>
          <p:cNvSpPr>
            <a:spLocks noChangeArrowheads="1"/>
          </p:cNvSpPr>
          <p:nvPr/>
        </p:nvSpPr>
        <p:spPr bwMode="auto">
          <a:xfrm>
            <a:off x="8553450" y="6518275"/>
            <a:ext cx="425450" cy="249238"/>
          </a:xfrm>
          <a:prstGeom prst="rect">
            <a:avLst/>
          </a:prstGeom>
          <a:noFill/>
          <a:ln w="9525">
            <a:noFill/>
            <a:miter lim="800000"/>
            <a:headEnd/>
            <a:tailEnd/>
          </a:ln>
          <a:effectLst/>
        </p:spPr>
        <p:txBody>
          <a:bodyPr lIns="0" tIns="0" rIns="0" bIns="0" anchor="ctr"/>
          <a:lstStyle/>
          <a:p>
            <a:pPr algn="ctr" defTabSz="847725">
              <a:defRPr/>
            </a:pPr>
            <a:fld id="{B6E93078-93E6-4F60-A6F2-1ED3531C1538}" type="slidenum">
              <a:rPr lang="en-GB" sz="1000">
                <a:solidFill>
                  <a:srgbClr val="FFFFFF"/>
                </a:solidFill>
                <a:latin typeface="Arial" pitchFamily="34" charset="0"/>
              </a:rPr>
              <a:pPr algn="ctr" defTabSz="847725">
                <a:defRPr/>
              </a:pPr>
              <a:t>‹#›</a:t>
            </a:fld>
            <a:endParaRPr lang="en-GB" sz="1000">
              <a:solidFill>
                <a:srgbClr val="FFFFFF"/>
              </a:solidFill>
              <a:latin typeface="Arial" pitchFamily="34" charset="0"/>
            </a:endParaRPr>
          </a:p>
        </p:txBody>
      </p:sp>
      <p:pic>
        <p:nvPicPr>
          <p:cNvPr id="2061" name="Picture 21" descr="Aig_SystemSolutions_StackUps"/>
          <p:cNvPicPr>
            <a:picLocks noChangeAspect="1" noChangeArrowheads="1"/>
          </p:cNvPicPr>
          <p:nvPr/>
        </p:nvPicPr>
        <p:blipFill>
          <a:blip r:embed="rId18"/>
          <a:srcRect b="-2542"/>
          <a:stretch>
            <a:fillRect/>
          </a:stretch>
        </p:blipFill>
        <p:spPr bwMode="auto">
          <a:xfrm>
            <a:off x="0" y="6473825"/>
            <a:ext cx="1647825"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wipe dir="r"/>
  </p:transition>
  <p:timing>
    <p:tnLst>
      <p:par>
        <p:cTn id="1" dur="indefinite" restart="never" nodeType="tmRoot"/>
      </p:par>
    </p:tnLst>
  </p:timing>
  <p:txStyles>
    <p:titleStyle>
      <a:lvl1pPr algn="l" defTabSz="939800" rtl="0" eaLnBrk="0" fontAlgn="base" hangingPunct="0">
        <a:lnSpc>
          <a:spcPct val="90000"/>
        </a:lnSpc>
        <a:spcBef>
          <a:spcPct val="0"/>
        </a:spcBef>
        <a:spcAft>
          <a:spcPct val="0"/>
        </a:spcAft>
        <a:defRPr sz="3200" b="1">
          <a:solidFill>
            <a:srgbClr val="013066"/>
          </a:solidFill>
          <a:latin typeface="+mj-lt"/>
          <a:ea typeface="+mj-ea"/>
          <a:cs typeface="+mj-cs"/>
        </a:defRPr>
      </a:lvl1pPr>
      <a:lvl2pPr algn="l" defTabSz="939800" rtl="0" eaLnBrk="0" fontAlgn="base" hangingPunct="0">
        <a:lnSpc>
          <a:spcPct val="90000"/>
        </a:lnSpc>
        <a:spcBef>
          <a:spcPct val="0"/>
        </a:spcBef>
        <a:spcAft>
          <a:spcPct val="0"/>
        </a:spcAft>
        <a:defRPr sz="3200" b="1">
          <a:solidFill>
            <a:srgbClr val="013066"/>
          </a:solidFill>
          <a:latin typeface="Garamond" pitchFamily="18" charset="0"/>
        </a:defRPr>
      </a:lvl2pPr>
      <a:lvl3pPr algn="l" defTabSz="939800" rtl="0" eaLnBrk="0" fontAlgn="base" hangingPunct="0">
        <a:lnSpc>
          <a:spcPct val="90000"/>
        </a:lnSpc>
        <a:spcBef>
          <a:spcPct val="0"/>
        </a:spcBef>
        <a:spcAft>
          <a:spcPct val="0"/>
        </a:spcAft>
        <a:defRPr sz="3200" b="1">
          <a:solidFill>
            <a:srgbClr val="013066"/>
          </a:solidFill>
          <a:latin typeface="Garamond" pitchFamily="18" charset="0"/>
        </a:defRPr>
      </a:lvl3pPr>
      <a:lvl4pPr algn="l" defTabSz="939800" rtl="0" eaLnBrk="0" fontAlgn="base" hangingPunct="0">
        <a:lnSpc>
          <a:spcPct val="90000"/>
        </a:lnSpc>
        <a:spcBef>
          <a:spcPct val="0"/>
        </a:spcBef>
        <a:spcAft>
          <a:spcPct val="0"/>
        </a:spcAft>
        <a:defRPr sz="3200" b="1">
          <a:solidFill>
            <a:srgbClr val="013066"/>
          </a:solidFill>
          <a:latin typeface="Garamond" pitchFamily="18" charset="0"/>
        </a:defRPr>
      </a:lvl4pPr>
      <a:lvl5pPr algn="l" defTabSz="939800" rtl="0" eaLnBrk="0" fontAlgn="base" hangingPunct="0">
        <a:lnSpc>
          <a:spcPct val="90000"/>
        </a:lnSpc>
        <a:spcBef>
          <a:spcPct val="0"/>
        </a:spcBef>
        <a:spcAft>
          <a:spcPct val="0"/>
        </a:spcAft>
        <a:defRPr sz="3200" b="1">
          <a:solidFill>
            <a:srgbClr val="013066"/>
          </a:solidFill>
          <a:latin typeface="Garamond" pitchFamily="18" charset="0"/>
        </a:defRPr>
      </a:lvl5pPr>
      <a:lvl6pPr marL="457200" algn="l" defTabSz="939800" rtl="0" fontAlgn="base">
        <a:lnSpc>
          <a:spcPct val="90000"/>
        </a:lnSpc>
        <a:spcBef>
          <a:spcPct val="0"/>
        </a:spcBef>
        <a:spcAft>
          <a:spcPct val="0"/>
        </a:spcAft>
        <a:defRPr sz="3200" b="1">
          <a:solidFill>
            <a:srgbClr val="013066"/>
          </a:solidFill>
          <a:latin typeface="Garamond" pitchFamily="18" charset="0"/>
        </a:defRPr>
      </a:lvl6pPr>
      <a:lvl7pPr marL="914400" algn="l" defTabSz="939800" rtl="0" fontAlgn="base">
        <a:lnSpc>
          <a:spcPct val="90000"/>
        </a:lnSpc>
        <a:spcBef>
          <a:spcPct val="0"/>
        </a:spcBef>
        <a:spcAft>
          <a:spcPct val="0"/>
        </a:spcAft>
        <a:defRPr sz="3200" b="1">
          <a:solidFill>
            <a:srgbClr val="013066"/>
          </a:solidFill>
          <a:latin typeface="Garamond" pitchFamily="18" charset="0"/>
        </a:defRPr>
      </a:lvl7pPr>
      <a:lvl8pPr marL="1371600" algn="l" defTabSz="939800" rtl="0" fontAlgn="base">
        <a:lnSpc>
          <a:spcPct val="90000"/>
        </a:lnSpc>
        <a:spcBef>
          <a:spcPct val="0"/>
        </a:spcBef>
        <a:spcAft>
          <a:spcPct val="0"/>
        </a:spcAft>
        <a:defRPr sz="3200" b="1">
          <a:solidFill>
            <a:srgbClr val="013066"/>
          </a:solidFill>
          <a:latin typeface="Garamond" pitchFamily="18" charset="0"/>
        </a:defRPr>
      </a:lvl8pPr>
      <a:lvl9pPr marL="1828800" algn="l" defTabSz="939800" rtl="0" fontAlgn="base">
        <a:lnSpc>
          <a:spcPct val="90000"/>
        </a:lnSpc>
        <a:spcBef>
          <a:spcPct val="0"/>
        </a:spcBef>
        <a:spcAft>
          <a:spcPct val="0"/>
        </a:spcAft>
        <a:defRPr sz="3200" b="1">
          <a:solidFill>
            <a:srgbClr val="013066"/>
          </a:solidFill>
          <a:latin typeface="Garamond" pitchFamily="18" charset="0"/>
        </a:defRPr>
      </a:lvl9pPr>
    </p:titleStyle>
    <p:bodyStyle>
      <a:lvl1pPr marL="228600" indent="-228600" algn="l" defTabSz="939800" rtl="0" eaLnBrk="0" fontAlgn="base" hangingPunct="0">
        <a:spcBef>
          <a:spcPct val="60000"/>
        </a:spcBef>
        <a:spcAft>
          <a:spcPct val="0"/>
        </a:spcAft>
        <a:buClr>
          <a:schemeClr val="tx1"/>
        </a:buClr>
        <a:buSzPct val="90000"/>
        <a:buFont typeface="Wingdings" pitchFamily="2" charset="2"/>
        <a:buChar char="§"/>
        <a:defRPr sz="2000">
          <a:solidFill>
            <a:schemeClr val="tx1"/>
          </a:solidFill>
          <a:latin typeface="+mn-lt"/>
          <a:ea typeface="+mn-ea"/>
          <a:cs typeface="+mn-cs"/>
        </a:defRPr>
      </a:lvl1pPr>
      <a:lvl2pPr marL="571500" indent="-228600" algn="l" defTabSz="939800" rtl="0" eaLnBrk="0" fontAlgn="base" hangingPunct="0">
        <a:spcBef>
          <a:spcPct val="20000"/>
        </a:spcBef>
        <a:spcAft>
          <a:spcPct val="0"/>
        </a:spcAft>
        <a:buClr>
          <a:schemeClr val="tx1"/>
        </a:buClr>
        <a:buSzPct val="90000"/>
        <a:buFont typeface="Arial" pitchFamily="34" charset="0"/>
        <a:buChar char="–"/>
        <a:defRPr sz="2000">
          <a:solidFill>
            <a:schemeClr val="tx1"/>
          </a:solidFill>
          <a:latin typeface="+mn-lt"/>
        </a:defRPr>
      </a:lvl2pPr>
      <a:lvl3pPr marL="914400" indent="-228600" algn="l" defTabSz="939800" rtl="0" eaLnBrk="0" fontAlgn="base" hangingPunct="0">
        <a:spcBef>
          <a:spcPct val="20000"/>
        </a:spcBef>
        <a:spcAft>
          <a:spcPct val="0"/>
        </a:spcAft>
        <a:buClr>
          <a:schemeClr val="tx1"/>
        </a:buClr>
        <a:buFont typeface="Wingdings" pitchFamily="2" charset="2"/>
        <a:buChar char="ú"/>
        <a:defRPr sz="2000">
          <a:solidFill>
            <a:schemeClr val="tx1"/>
          </a:solidFill>
          <a:latin typeface="+mn-lt"/>
        </a:defRPr>
      </a:lvl3pPr>
      <a:lvl4pPr marL="1257300" indent="-228600" algn="l" defTabSz="939800" rtl="0" eaLnBrk="0" fontAlgn="base" hangingPunct="0">
        <a:spcBef>
          <a:spcPct val="20000"/>
        </a:spcBef>
        <a:spcAft>
          <a:spcPct val="0"/>
        </a:spcAft>
        <a:buClr>
          <a:schemeClr val="tx1"/>
        </a:buClr>
        <a:buSzPct val="90000"/>
        <a:buFont typeface="Arial" pitchFamily="34" charset="0"/>
        <a:buChar char="-"/>
        <a:defRPr sz="2000">
          <a:solidFill>
            <a:schemeClr val="tx1"/>
          </a:solidFill>
          <a:latin typeface="+mn-lt"/>
        </a:defRPr>
      </a:lvl4pPr>
      <a:lvl5pPr marL="1566863" indent="-195263" algn="l" defTabSz="939800" rtl="0" eaLnBrk="0" fontAlgn="base" hangingPunct="0">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5pPr>
      <a:lvl6pPr marL="20240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6pPr>
      <a:lvl7pPr marL="24812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7pPr>
      <a:lvl8pPr marL="29384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8pPr>
      <a:lvl9pPr marL="33956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40706" name="Rectangle 2"/>
          <p:cNvSpPr>
            <a:spLocks noChangeArrowheads="1"/>
          </p:cNvSpPr>
          <p:nvPr/>
        </p:nvSpPr>
        <p:spPr bwMode="ltGray">
          <a:xfrm>
            <a:off x="0" y="6477000"/>
            <a:ext cx="9144000" cy="381000"/>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0707" name="Text Box 3"/>
          <p:cNvSpPr txBox="1">
            <a:spLocks noChangeArrowheads="1"/>
          </p:cNvSpPr>
          <p:nvPr/>
        </p:nvSpPr>
        <p:spPr bwMode="auto">
          <a:xfrm>
            <a:off x="25400" y="6659563"/>
            <a:ext cx="184150" cy="198437"/>
          </a:xfrm>
          <a:prstGeom prst="rect">
            <a:avLst/>
          </a:prstGeom>
          <a:noFill/>
          <a:ln w="9525">
            <a:noFill/>
            <a:miter lim="800000"/>
            <a:headEnd/>
            <a:tailEnd/>
          </a:ln>
          <a:effectLst/>
        </p:spPr>
        <p:txBody>
          <a:bodyPr wrap="none" anchor="ctr">
            <a:spAutoFit/>
          </a:bodyPr>
          <a:lstStyle/>
          <a:p>
            <a:pPr>
              <a:defRPr/>
            </a:pPr>
            <a:endParaRPr lang="en-US" sz="700">
              <a:latin typeface="Arial" pitchFamily="34" charset="0"/>
            </a:endParaRPr>
          </a:p>
        </p:txBody>
      </p:sp>
      <p:sp>
        <p:nvSpPr>
          <p:cNvPr id="840708" name="Text Box 4"/>
          <p:cNvSpPr txBox="1">
            <a:spLocks noChangeArrowheads="1"/>
          </p:cNvSpPr>
          <p:nvPr/>
        </p:nvSpPr>
        <p:spPr bwMode="auto">
          <a:xfrm>
            <a:off x="3429000" y="1676400"/>
            <a:ext cx="2971800" cy="404813"/>
          </a:xfrm>
          <a:prstGeom prst="rect">
            <a:avLst/>
          </a:prstGeom>
          <a:noFill/>
          <a:ln w="9525">
            <a:noFill/>
            <a:miter lim="800000"/>
            <a:headEnd/>
            <a:tailEnd/>
          </a:ln>
        </p:spPr>
        <p:txBody>
          <a:bodyPr/>
          <a:lstStyle/>
          <a:p>
            <a:pPr algn="ctr">
              <a:defRPr/>
            </a:pPr>
            <a:r>
              <a:rPr lang="en-US" altLang="ja-JP" sz="2400" b="1">
                <a:solidFill>
                  <a:schemeClr val="bg1"/>
                </a:solidFill>
                <a:ea typeface="MS Mincho" pitchFamily="49" charset="-128"/>
              </a:rPr>
              <a:t>&gt;&gt; Delivering Value</a:t>
            </a:r>
            <a:endParaRPr lang="en-US" sz="2400" b="1">
              <a:solidFill>
                <a:schemeClr val="bg1"/>
              </a:solidFill>
            </a:endParaRPr>
          </a:p>
        </p:txBody>
      </p:sp>
      <p:sp>
        <p:nvSpPr>
          <p:cNvPr id="840709" name="Text Box 5"/>
          <p:cNvSpPr txBox="1">
            <a:spLocks noChangeArrowheads="1"/>
          </p:cNvSpPr>
          <p:nvPr/>
        </p:nvSpPr>
        <p:spPr bwMode="auto">
          <a:xfrm>
            <a:off x="25400" y="6659563"/>
            <a:ext cx="184150" cy="198437"/>
          </a:xfrm>
          <a:prstGeom prst="rect">
            <a:avLst/>
          </a:prstGeom>
          <a:noFill/>
          <a:ln w="9525">
            <a:noFill/>
            <a:miter lim="800000"/>
            <a:headEnd/>
            <a:tailEnd/>
          </a:ln>
          <a:effectLst/>
        </p:spPr>
        <p:txBody>
          <a:bodyPr wrap="none" anchor="ctr">
            <a:spAutoFit/>
          </a:bodyPr>
          <a:lstStyle/>
          <a:p>
            <a:pPr>
              <a:defRPr/>
            </a:pPr>
            <a:endParaRPr lang="en-US" sz="700">
              <a:latin typeface="Arial" pitchFamily="34" charset="0"/>
            </a:endParaRPr>
          </a:p>
        </p:txBody>
      </p:sp>
      <p:sp>
        <p:nvSpPr>
          <p:cNvPr id="840710" name="Rectangle 6"/>
          <p:cNvSpPr>
            <a:spLocks noGrp="1" noChangeArrowheads="1"/>
          </p:cNvSpPr>
          <p:nvPr>
            <p:ph type="ftr" sz="quarter" idx="3"/>
          </p:nvPr>
        </p:nvSpPr>
        <p:spPr bwMode="auto">
          <a:xfrm>
            <a:off x="4114800" y="6502400"/>
            <a:ext cx="4191000" cy="304800"/>
          </a:xfrm>
          <a:prstGeom prst="rect">
            <a:avLst/>
          </a:prstGeom>
          <a:noFill/>
          <a:ln w="9525">
            <a:noFill/>
            <a:prstDash val="dash"/>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solidFill>
                  <a:schemeClr val="bg1"/>
                </a:solidFill>
              </a:defRPr>
            </a:lvl1pPr>
          </a:lstStyle>
          <a:p>
            <a:pPr>
              <a:defRPr/>
            </a:pPr>
            <a:r>
              <a:rPr lang="en-US"/>
              <a:t>This document is the sole property of AIG Inc. All rights reserved. </a:t>
            </a:r>
          </a:p>
        </p:txBody>
      </p:sp>
      <p:sp>
        <p:nvSpPr>
          <p:cNvPr id="840711" name="Rectangle 7"/>
          <p:cNvSpPr>
            <a:spLocks noChangeArrowheads="1"/>
          </p:cNvSpPr>
          <p:nvPr/>
        </p:nvSpPr>
        <p:spPr bwMode="ltGray">
          <a:xfrm>
            <a:off x="8458200" y="6477000"/>
            <a:ext cx="685800" cy="381000"/>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0712" name="TitleAccentSquare"/>
          <p:cNvSpPr>
            <a:spLocks noChangeAspect="1" noChangeArrowheads="1"/>
          </p:cNvSpPr>
          <p:nvPr>
            <p:custDataLst>
              <p:tags r:id="rId13"/>
            </p:custDataLst>
          </p:nvPr>
        </p:nvSpPr>
        <p:spPr bwMode="ltGray">
          <a:xfrm>
            <a:off x="0" y="384175"/>
            <a:ext cx="434975" cy="606425"/>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0713" name="Line 9"/>
          <p:cNvSpPr>
            <a:spLocks noChangeShapeType="1"/>
          </p:cNvSpPr>
          <p:nvPr/>
        </p:nvSpPr>
        <p:spPr bwMode="auto">
          <a:xfrm flipH="1">
            <a:off x="0" y="10668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3082" name="Group 10"/>
          <p:cNvGrpSpPr>
            <a:grpSpLocks/>
          </p:cNvGrpSpPr>
          <p:nvPr/>
        </p:nvGrpSpPr>
        <p:grpSpPr bwMode="auto">
          <a:xfrm>
            <a:off x="8229600" y="0"/>
            <a:ext cx="914400" cy="947738"/>
            <a:chOff x="5184" y="0"/>
            <a:chExt cx="576" cy="576"/>
          </a:xfrm>
        </p:grpSpPr>
        <p:sp>
          <p:nvSpPr>
            <p:cNvPr id="840715" name="Rectangle 11"/>
            <p:cNvSpPr>
              <a:spLocks noChangeArrowheads="1"/>
            </p:cNvSpPr>
            <p:nvPr userDrawn="1"/>
          </p:nvSpPr>
          <p:spPr bwMode="auto">
            <a:xfrm>
              <a:off x="5472" y="0"/>
              <a:ext cx="288" cy="288"/>
            </a:xfrm>
            <a:prstGeom prst="rect">
              <a:avLst/>
            </a:prstGeom>
            <a:solidFill>
              <a:srgbClr val="003366"/>
            </a:solidFill>
            <a:ln w="9525">
              <a:solidFill>
                <a:schemeClr val="tx1"/>
              </a:solidFill>
              <a:miter lim="800000"/>
              <a:headEnd/>
              <a:tailEnd/>
            </a:ln>
            <a:effectLst/>
          </p:spPr>
          <p:txBody>
            <a:bodyPr wrap="none" anchor="ctr"/>
            <a:lstStyle/>
            <a:p>
              <a:pPr>
                <a:defRPr/>
              </a:pPr>
              <a:endParaRPr lang="en-US"/>
            </a:p>
          </p:txBody>
        </p:sp>
        <p:sp>
          <p:nvSpPr>
            <p:cNvPr id="840716" name="Rectangle 12"/>
            <p:cNvSpPr>
              <a:spLocks noChangeArrowheads="1"/>
            </p:cNvSpPr>
            <p:nvPr userDrawn="1"/>
          </p:nvSpPr>
          <p:spPr bwMode="auto">
            <a:xfrm>
              <a:off x="5184" y="0"/>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sp>
          <p:nvSpPr>
            <p:cNvPr id="840717" name="Rectangle 13"/>
            <p:cNvSpPr>
              <a:spLocks noChangeArrowheads="1"/>
            </p:cNvSpPr>
            <p:nvPr userDrawn="1"/>
          </p:nvSpPr>
          <p:spPr bwMode="auto">
            <a:xfrm>
              <a:off x="5184" y="288"/>
              <a:ext cx="288" cy="288"/>
            </a:xfrm>
            <a:prstGeom prst="rect">
              <a:avLst/>
            </a:prstGeom>
            <a:solidFill>
              <a:srgbClr val="013066"/>
            </a:solidFill>
            <a:ln w="9525">
              <a:solidFill>
                <a:schemeClr val="tx1"/>
              </a:solidFill>
              <a:miter lim="800000"/>
              <a:headEnd/>
              <a:tailEnd/>
            </a:ln>
            <a:effectLst/>
          </p:spPr>
          <p:txBody>
            <a:bodyPr wrap="none" anchor="ctr"/>
            <a:lstStyle/>
            <a:p>
              <a:pPr>
                <a:defRPr/>
              </a:pPr>
              <a:endParaRPr lang="en-US"/>
            </a:p>
          </p:txBody>
        </p:sp>
        <p:sp>
          <p:nvSpPr>
            <p:cNvPr id="840718" name="Rectangle 14"/>
            <p:cNvSpPr>
              <a:spLocks noChangeArrowheads="1"/>
            </p:cNvSpPr>
            <p:nvPr userDrawn="1"/>
          </p:nvSpPr>
          <p:spPr bwMode="auto">
            <a:xfrm>
              <a:off x="5472" y="288"/>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grpSp>
      <p:sp>
        <p:nvSpPr>
          <p:cNvPr id="840719" name="Line 15"/>
          <p:cNvSpPr>
            <a:spLocks noChangeShapeType="1"/>
          </p:cNvSpPr>
          <p:nvPr/>
        </p:nvSpPr>
        <p:spPr bwMode="auto">
          <a:xfrm flipH="1">
            <a:off x="0" y="64770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3084" name="Group 16"/>
          <p:cNvGrpSpPr>
            <a:grpSpLocks/>
          </p:cNvGrpSpPr>
          <p:nvPr/>
        </p:nvGrpSpPr>
        <p:grpSpPr bwMode="auto">
          <a:xfrm>
            <a:off x="4362450" y="1143000"/>
            <a:ext cx="4705350" cy="5257800"/>
            <a:chOff x="5184" y="0"/>
            <a:chExt cx="576" cy="576"/>
          </a:xfrm>
        </p:grpSpPr>
        <p:sp>
          <p:nvSpPr>
            <p:cNvPr id="840721" name="Rectangle 17"/>
            <p:cNvSpPr>
              <a:spLocks noChangeArrowheads="1"/>
            </p:cNvSpPr>
            <p:nvPr userDrawn="1"/>
          </p:nvSpPr>
          <p:spPr bwMode="auto">
            <a:xfrm>
              <a:off x="5472" y="0"/>
              <a:ext cx="288" cy="288"/>
            </a:xfrm>
            <a:prstGeom prst="rect">
              <a:avLst/>
            </a:prstGeom>
            <a:solidFill>
              <a:srgbClr val="003366">
                <a:alpha val="11000"/>
              </a:srgbClr>
            </a:solidFill>
            <a:ln w="0">
              <a:noFill/>
              <a:miter lim="800000"/>
              <a:headEnd/>
              <a:tailEnd/>
            </a:ln>
            <a:effectLst/>
          </p:spPr>
          <p:txBody>
            <a:bodyPr wrap="none" anchor="ctr"/>
            <a:lstStyle/>
            <a:p>
              <a:pPr>
                <a:defRPr/>
              </a:pPr>
              <a:endParaRPr lang="en-US"/>
            </a:p>
          </p:txBody>
        </p:sp>
        <p:sp>
          <p:nvSpPr>
            <p:cNvPr id="840722" name="Rectangle 18"/>
            <p:cNvSpPr>
              <a:spLocks noChangeArrowheads="1"/>
            </p:cNvSpPr>
            <p:nvPr userDrawn="1"/>
          </p:nvSpPr>
          <p:spPr bwMode="auto">
            <a:xfrm>
              <a:off x="5184" y="0"/>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sp>
          <p:nvSpPr>
            <p:cNvPr id="840723" name="Rectangle 19"/>
            <p:cNvSpPr>
              <a:spLocks noChangeArrowheads="1"/>
            </p:cNvSpPr>
            <p:nvPr userDrawn="1"/>
          </p:nvSpPr>
          <p:spPr bwMode="auto">
            <a:xfrm>
              <a:off x="5184" y="288"/>
              <a:ext cx="288" cy="288"/>
            </a:xfrm>
            <a:prstGeom prst="rect">
              <a:avLst/>
            </a:prstGeom>
            <a:solidFill>
              <a:srgbClr val="013066">
                <a:alpha val="11000"/>
              </a:srgbClr>
            </a:solidFill>
            <a:ln w="0">
              <a:noFill/>
              <a:miter lim="800000"/>
              <a:headEnd/>
              <a:tailEnd/>
            </a:ln>
            <a:effectLst/>
          </p:spPr>
          <p:txBody>
            <a:bodyPr wrap="none" anchor="ctr"/>
            <a:lstStyle/>
            <a:p>
              <a:pPr>
                <a:defRPr/>
              </a:pPr>
              <a:endParaRPr lang="en-US"/>
            </a:p>
          </p:txBody>
        </p:sp>
        <p:sp>
          <p:nvSpPr>
            <p:cNvPr id="840724" name="Rectangle 20"/>
            <p:cNvSpPr>
              <a:spLocks noChangeArrowheads="1"/>
            </p:cNvSpPr>
            <p:nvPr userDrawn="1"/>
          </p:nvSpPr>
          <p:spPr bwMode="auto">
            <a:xfrm>
              <a:off x="5472" y="288"/>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grpSp>
      <p:sp>
        <p:nvSpPr>
          <p:cNvPr id="840725" name="PageRef"/>
          <p:cNvSpPr>
            <a:spLocks noChangeArrowheads="1"/>
          </p:cNvSpPr>
          <p:nvPr/>
        </p:nvSpPr>
        <p:spPr bwMode="auto">
          <a:xfrm>
            <a:off x="8553450" y="6518275"/>
            <a:ext cx="425450" cy="249238"/>
          </a:xfrm>
          <a:prstGeom prst="rect">
            <a:avLst/>
          </a:prstGeom>
          <a:noFill/>
          <a:ln w="9525">
            <a:noFill/>
            <a:miter lim="800000"/>
            <a:headEnd/>
            <a:tailEnd/>
          </a:ln>
          <a:effectLst/>
        </p:spPr>
        <p:txBody>
          <a:bodyPr lIns="0" tIns="0" rIns="0" bIns="0" anchor="ctr"/>
          <a:lstStyle/>
          <a:p>
            <a:pPr algn="ctr" defTabSz="847725">
              <a:defRPr/>
            </a:pPr>
            <a:fld id="{85EC5A5D-6DFE-4E57-BCBC-29E23E928D37}" type="slidenum">
              <a:rPr lang="en-GB" sz="1000">
                <a:solidFill>
                  <a:srgbClr val="FFFFFF"/>
                </a:solidFill>
                <a:latin typeface="Arial" pitchFamily="34" charset="0"/>
              </a:rPr>
              <a:pPr algn="ctr" defTabSz="847725">
                <a:defRPr/>
              </a:pPr>
              <a:t>‹#›</a:t>
            </a:fld>
            <a:endParaRPr lang="en-GB" sz="1000">
              <a:solidFill>
                <a:srgbClr val="FFFFFF"/>
              </a:solidFill>
              <a:latin typeface="Arial" pitchFamily="34" charset="0"/>
            </a:endParaRPr>
          </a:p>
        </p:txBody>
      </p:sp>
      <p:pic>
        <p:nvPicPr>
          <p:cNvPr id="3086" name="Picture 22" descr="Aig_SystemSolutions_StackUps"/>
          <p:cNvPicPr>
            <a:picLocks noChangeAspect="1" noChangeArrowheads="1"/>
          </p:cNvPicPr>
          <p:nvPr/>
        </p:nvPicPr>
        <p:blipFill>
          <a:blip r:embed="rId14"/>
          <a:srcRect b="-2542"/>
          <a:stretch>
            <a:fillRect/>
          </a:stretch>
        </p:blipFill>
        <p:spPr bwMode="auto">
          <a:xfrm>
            <a:off x="0" y="6473825"/>
            <a:ext cx="1647825"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44802" name="Rectangle 2"/>
          <p:cNvSpPr>
            <a:spLocks noChangeArrowheads="1"/>
          </p:cNvSpPr>
          <p:nvPr/>
        </p:nvSpPr>
        <p:spPr bwMode="ltGray">
          <a:xfrm>
            <a:off x="0" y="6477000"/>
            <a:ext cx="9144000" cy="381000"/>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4803" name="BottomBarOutliner" hidden="1"/>
          <p:cNvSpPr>
            <a:spLocks noChangeArrowheads="1"/>
          </p:cNvSpPr>
          <p:nvPr>
            <p:custDataLst>
              <p:tags r:id="rId13"/>
            </p:custDataLst>
          </p:nvPr>
        </p:nvSpPr>
        <p:spPr bwMode="white">
          <a:xfrm>
            <a:off x="0" y="6432550"/>
            <a:ext cx="9144000" cy="425450"/>
          </a:xfrm>
          <a:prstGeom prst="rect">
            <a:avLst/>
          </a:prstGeom>
          <a:solidFill>
            <a:srgbClr val="808080"/>
          </a:solidFill>
          <a:ln w="9525">
            <a:noFill/>
            <a:miter lim="800000"/>
            <a:headEnd/>
            <a:tailEnd/>
          </a:ln>
          <a:effectLst/>
        </p:spPr>
        <p:txBody>
          <a:bodyPr wrap="none" lIns="0" tIns="0" rIns="0" bIns="0" anchor="ctr"/>
          <a:lstStyle/>
          <a:p>
            <a:pPr algn="ctr">
              <a:spcBef>
                <a:spcPct val="50000"/>
              </a:spcBef>
              <a:defRPr/>
            </a:pPr>
            <a:endParaRPr lang="en-US" sz="1200">
              <a:latin typeface="Arial" pitchFamily="34" charset="0"/>
            </a:endParaRPr>
          </a:p>
        </p:txBody>
      </p:sp>
      <p:sp>
        <p:nvSpPr>
          <p:cNvPr id="4100" name="Title"/>
          <p:cNvSpPr>
            <a:spLocks noGrp="1" noChangeArrowheads="1"/>
          </p:cNvSpPr>
          <p:nvPr>
            <p:ph type="title"/>
            <p:custDataLst>
              <p:tags r:id="rId14"/>
            </p:custDataLst>
          </p:nvPr>
        </p:nvSpPr>
        <p:spPr bwMode="auto">
          <a:xfrm>
            <a:off x="609600" y="533400"/>
            <a:ext cx="7451725" cy="593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4101" name="BodyText"/>
          <p:cNvSpPr>
            <a:spLocks noGrp="1" noChangeArrowheads="1"/>
          </p:cNvSpPr>
          <p:nvPr>
            <p:ph type="body" idx="1"/>
            <p:custDataLst>
              <p:tags r:id="rId15"/>
            </p:custDataLst>
          </p:nvPr>
        </p:nvSpPr>
        <p:spPr bwMode="auto">
          <a:xfrm>
            <a:off x="579438" y="1131888"/>
            <a:ext cx="7799387" cy="5014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a:p>
            <a:pPr lvl="3"/>
            <a:r>
              <a:rPr lang="en-GB" smtClean="0"/>
              <a:t>Fourth level</a:t>
            </a:r>
          </a:p>
        </p:txBody>
      </p:sp>
      <p:sp>
        <p:nvSpPr>
          <p:cNvPr id="844806" name="TitleAccentSquare"/>
          <p:cNvSpPr>
            <a:spLocks noChangeAspect="1" noChangeArrowheads="1"/>
          </p:cNvSpPr>
          <p:nvPr>
            <p:custDataLst>
              <p:tags r:id="rId16"/>
            </p:custDataLst>
          </p:nvPr>
        </p:nvSpPr>
        <p:spPr bwMode="ltGray">
          <a:xfrm>
            <a:off x="0" y="384175"/>
            <a:ext cx="434975" cy="606425"/>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4807" name="FileRef"/>
          <p:cNvSpPr txBox="1">
            <a:spLocks noChangeArrowheads="1"/>
          </p:cNvSpPr>
          <p:nvPr>
            <p:custDataLst>
              <p:tags r:id="rId17"/>
            </p:custDataLst>
          </p:nvPr>
        </p:nvSpPr>
        <p:spPr bwMode="auto">
          <a:xfrm>
            <a:off x="579438" y="6248400"/>
            <a:ext cx="7727950" cy="122238"/>
          </a:xfrm>
          <a:prstGeom prst="rect">
            <a:avLst/>
          </a:prstGeom>
          <a:noFill/>
          <a:ln w="9525">
            <a:noFill/>
            <a:miter lim="800000"/>
            <a:headEnd/>
            <a:tailEnd/>
          </a:ln>
          <a:effectLst/>
        </p:spPr>
        <p:txBody>
          <a:bodyPr lIns="0" tIns="0" rIns="0" bIns="0" anchor="b"/>
          <a:lstStyle/>
          <a:p>
            <a:pPr algn="r">
              <a:spcBef>
                <a:spcPct val="50000"/>
              </a:spcBef>
              <a:defRPr/>
            </a:pPr>
            <a:endParaRPr lang="en-US" sz="800">
              <a:latin typeface="Arial" pitchFamily="34" charset="0"/>
            </a:endParaRPr>
          </a:p>
        </p:txBody>
      </p:sp>
      <p:sp>
        <p:nvSpPr>
          <p:cNvPr id="844808" name="Line 8"/>
          <p:cNvSpPr>
            <a:spLocks noChangeShapeType="1"/>
          </p:cNvSpPr>
          <p:nvPr/>
        </p:nvSpPr>
        <p:spPr bwMode="auto">
          <a:xfrm flipH="1">
            <a:off x="0" y="10668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4105" name="Group 9"/>
          <p:cNvGrpSpPr>
            <a:grpSpLocks/>
          </p:cNvGrpSpPr>
          <p:nvPr/>
        </p:nvGrpSpPr>
        <p:grpSpPr bwMode="auto">
          <a:xfrm>
            <a:off x="8229600" y="0"/>
            <a:ext cx="914400" cy="947738"/>
            <a:chOff x="5184" y="0"/>
            <a:chExt cx="576" cy="576"/>
          </a:xfrm>
        </p:grpSpPr>
        <p:sp>
          <p:nvSpPr>
            <p:cNvPr id="844810" name="Rectangle 10"/>
            <p:cNvSpPr>
              <a:spLocks noChangeArrowheads="1"/>
            </p:cNvSpPr>
            <p:nvPr userDrawn="1"/>
          </p:nvSpPr>
          <p:spPr bwMode="auto">
            <a:xfrm>
              <a:off x="5472" y="0"/>
              <a:ext cx="288" cy="288"/>
            </a:xfrm>
            <a:prstGeom prst="rect">
              <a:avLst/>
            </a:prstGeom>
            <a:solidFill>
              <a:srgbClr val="003366"/>
            </a:solidFill>
            <a:ln w="9525">
              <a:solidFill>
                <a:schemeClr val="tx1"/>
              </a:solidFill>
              <a:miter lim="800000"/>
              <a:headEnd/>
              <a:tailEnd/>
            </a:ln>
            <a:effectLst/>
          </p:spPr>
          <p:txBody>
            <a:bodyPr wrap="none" anchor="ctr"/>
            <a:lstStyle/>
            <a:p>
              <a:pPr>
                <a:defRPr/>
              </a:pPr>
              <a:endParaRPr lang="en-US"/>
            </a:p>
          </p:txBody>
        </p:sp>
        <p:sp>
          <p:nvSpPr>
            <p:cNvPr id="844811" name="Rectangle 11"/>
            <p:cNvSpPr>
              <a:spLocks noChangeArrowheads="1"/>
            </p:cNvSpPr>
            <p:nvPr userDrawn="1"/>
          </p:nvSpPr>
          <p:spPr bwMode="auto">
            <a:xfrm>
              <a:off x="5184" y="0"/>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sp>
          <p:nvSpPr>
            <p:cNvPr id="844812" name="Rectangle 12"/>
            <p:cNvSpPr>
              <a:spLocks noChangeArrowheads="1"/>
            </p:cNvSpPr>
            <p:nvPr userDrawn="1"/>
          </p:nvSpPr>
          <p:spPr bwMode="auto">
            <a:xfrm>
              <a:off x="5184" y="288"/>
              <a:ext cx="288" cy="288"/>
            </a:xfrm>
            <a:prstGeom prst="rect">
              <a:avLst/>
            </a:prstGeom>
            <a:solidFill>
              <a:srgbClr val="013066"/>
            </a:solidFill>
            <a:ln w="9525">
              <a:solidFill>
                <a:schemeClr val="tx1"/>
              </a:solidFill>
              <a:miter lim="800000"/>
              <a:headEnd/>
              <a:tailEnd/>
            </a:ln>
            <a:effectLst/>
          </p:spPr>
          <p:txBody>
            <a:bodyPr wrap="none" anchor="ctr"/>
            <a:lstStyle/>
            <a:p>
              <a:pPr>
                <a:defRPr/>
              </a:pPr>
              <a:endParaRPr lang="en-US"/>
            </a:p>
          </p:txBody>
        </p:sp>
        <p:sp>
          <p:nvSpPr>
            <p:cNvPr id="844813" name="Rectangle 13"/>
            <p:cNvSpPr>
              <a:spLocks noChangeArrowheads="1"/>
            </p:cNvSpPr>
            <p:nvPr userDrawn="1"/>
          </p:nvSpPr>
          <p:spPr bwMode="auto">
            <a:xfrm>
              <a:off x="5472" y="288"/>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grpSp>
      <p:sp>
        <p:nvSpPr>
          <p:cNvPr id="844814" name="Line 14"/>
          <p:cNvSpPr>
            <a:spLocks noChangeShapeType="1"/>
          </p:cNvSpPr>
          <p:nvPr/>
        </p:nvSpPr>
        <p:spPr bwMode="auto">
          <a:xfrm flipH="1">
            <a:off x="0" y="64770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4107" name="Group 15"/>
          <p:cNvGrpSpPr>
            <a:grpSpLocks/>
          </p:cNvGrpSpPr>
          <p:nvPr/>
        </p:nvGrpSpPr>
        <p:grpSpPr bwMode="auto">
          <a:xfrm>
            <a:off x="4343400" y="1219200"/>
            <a:ext cx="4705350" cy="5105400"/>
            <a:chOff x="5184" y="0"/>
            <a:chExt cx="576" cy="576"/>
          </a:xfrm>
        </p:grpSpPr>
        <p:sp>
          <p:nvSpPr>
            <p:cNvPr id="844816" name="Rectangle 16"/>
            <p:cNvSpPr>
              <a:spLocks noChangeArrowheads="1"/>
            </p:cNvSpPr>
            <p:nvPr userDrawn="1"/>
          </p:nvSpPr>
          <p:spPr bwMode="auto">
            <a:xfrm>
              <a:off x="5472" y="0"/>
              <a:ext cx="288" cy="288"/>
            </a:xfrm>
            <a:prstGeom prst="rect">
              <a:avLst/>
            </a:prstGeom>
            <a:solidFill>
              <a:srgbClr val="003366">
                <a:alpha val="11000"/>
              </a:srgbClr>
            </a:solidFill>
            <a:ln w="0">
              <a:noFill/>
              <a:miter lim="800000"/>
              <a:headEnd/>
              <a:tailEnd/>
            </a:ln>
            <a:effectLst/>
          </p:spPr>
          <p:txBody>
            <a:bodyPr wrap="none" anchor="ctr"/>
            <a:lstStyle/>
            <a:p>
              <a:pPr>
                <a:defRPr/>
              </a:pPr>
              <a:endParaRPr lang="en-US"/>
            </a:p>
          </p:txBody>
        </p:sp>
        <p:sp>
          <p:nvSpPr>
            <p:cNvPr id="844817" name="Rectangle 17"/>
            <p:cNvSpPr>
              <a:spLocks noChangeArrowheads="1"/>
            </p:cNvSpPr>
            <p:nvPr userDrawn="1"/>
          </p:nvSpPr>
          <p:spPr bwMode="auto">
            <a:xfrm>
              <a:off x="5184" y="0"/>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sp>
          <p:nvSpPr>
            <p:cNvPr id="844818" name="Rectangle 18"/>
            <p:cNvSpPr>
              <a:spLocks noChangeArrowheads="1"/>
            </p:cNvSpPr>
            <p:nvPr userDrawn="1"/>
          </p:nvSpPr>
          <p:spPr bwMode="auto">
            <a:xfrm>
              <a:off x="5184" y="288"/>
              <a:ext cx="288" cy="288"/>
            </a:xfrm>
            <a:prstGeom prst="rect">
              <a:avLst/>
            </a:prstGeom>
            <a:solidFill>
              <a:srgbClr val="013066">
                <a:alpha val="11000"/>
              </a:srgbClr>
            </a:solidFill>
            <a:ln w="0">
              <a:noFill/>
              <a:miter lim="800000"/>
              <a:headEnd/>
              <a:tailEnd/>
            </a:ln>
            <a:effectLst/>
          </p:spPr>
          <p:txBody>
            <a:bodyPr wrap="none" anchor="ctr"/>
            <a:lstStyle/>
            <a:p>
              <a:pPr>
                <a:defRPr/>
              </a:pPr>
              <a:endParaRPr lang="en-US"/>
            </a:p>
          </p:txBody>
        </p:sp>
        <p:sp>
          <p:nvSpPr>
            <p:cNvPr id="844819" name="Rectangle 19"/>
            <p:cNvSpPr>
              <a:spLocks noChangeArrowheads="1"/>
            </p:cNvSpPr>
            <p:nvPr userDrawn="1"/>
          </p:nvSpPr>
          <p:spPr bwMode="auto">
            <a:xfrm>
              <a:off x="5472" y="288"/>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grpSp>
      <p:sp>
        <p:nvSpPr>
          <p:cNvPr id="844820" name="PageRef"/>
          <p:cNvSpPr>
            <a:spLocks noChangeArrowheads="1"/>
          </p:cNvSpPr>
          <p:nvPr/>
        </p:nvSpPr>
        <p:spPr bwMode="auto">
          <a:xfrm>
            <a:off x="8553450" y="6518275"/>
            <a:ext cx="425450" cy="249238"/>
          </a:xfrm>
          <a:prstGeom prst="rect">
            <a:avLst/>
          </a:prstGeom>
          <a:noFill/>
          <a:ln w="9525">
            <a:noFill/>
            <a:miter lim="800000"/>
            <a:headEnd/>
            <a:tailEnd/>
          </a:ln>
          <a:effectLst/>
        </p:spPr>
        <p:txBody>
          <a:bodyPr lIns="0" tIns="0" rIns="0" bIns="0" anchor="ctr"/>
          <a:lstStyle/>
          <a:p>
            <a:pPr algn="ctr" defTabSz="847725">
              <a:defRPr/>
            </a:pPr>
            <a:fld id="{22AA581B-86C5-47F3-AC45-BD4EB803B631}" type="slidenum">
              <a:rPr lang="en-GB" sz="1000">
                <a:solidFill>
                  <a:srgbClr val="FFFFFF"/>
                </a:solidFill>
                <a:latin typeface="Arial" pitchFamily="34" charset="0"/>
              </a:rPr>
              <a:pPr algn="ctr" defTabSz="847725">
                <a:defRPr/>
              </a:pPr>
              <a:t>‹#›</a:t>
            </a:fld>
            <a:endParaRPr lang="en-GB" sz="1000">
              <a:solidFill>
                <a:srgbClr val="FFFFFF"/>
              </a:solidFill>
              <a:latin typeface="Arial" pitchFamily="34" charset="0"/>
            </a:endParaRPr>
          </a:p>
        </p:txBody>
      </p:sp>
      <p:pic>
        <p:nvPicPr>
          <p:cNvPr id="4109" name="Picture 21" descr="Aig_SystemSolutions_StackUps"/>
          <p:cNvPicPr>
            <a:picLocks noChangeAspect="1" noChangeArrowheads="1"/>
          </p:cNvPicPr>
          <p:nvPr/>
        </p:nvPicPr>
        <p:blipFill>
          <a:blip r:embed="rId18"/>
          <a:srcRect b="-2542"/>
          <a:stretch>
            <a:fillRect/>
          </a:stretch>
        </p:blipFill>
        <p:spPr bwMode="auto">
          <a:xfrm>
            <a:off x="0" y="6473825"/>
            <a:ext cx="1647825"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wipe dir="r"/>
  </p:transition>
  <p:timing>
    <p:tnLst>
      <p:par>
        <p:cTn id="1" dur="indefinite" restart="never" nodeType="tmRoot"/>
      </p:par>
    </p:tnLst>
  </p:timing>
  <p:txStyles>
    <p:titleStyle>
      <a:lvl1pPr algn="l" defTabSz="939800" rtl="0" eaLnBrk="0" fontAlgn="base" hangingPunct="0">
        <a:lnSpc>
          <a:spcPct val="90000"/>
        </a:lnSpc>
        <a:spcBef>
          <a:spcPct val="0"/>
        </a:spcBef>
        <a:spcAft>
          <a:spcPct val="0"/>
        </a:spcAft>
        <a:defRPr sz="3200" b="1">
          <a:solidFill>
            <a:srgbClr val="013066"/>
          </a:solidFill>
          <a:latin typeface="+mj-lt"/>
          <a:ea typeface="+mj-ea"/>
          <a:cs typeface="+mj-cs"/>
        </a:defRPr>
      </a:lvl1pPr>
      <a:lvl2pPr algn="l" defTabSz="939800" rtl="0" eaLnBrk="0" fontAlgn="base" hangingPunct="0">
        <a:lnSpc>
          <a:spcPct val="90000"/>
        </a:lnSpc>
        <a:spcBef>
          <a:spcPct val="0"/>
        </a:spcBef>
        <a:spcAft>
          <a:spcPct val="0"/>
        </a:spcAft>
        <a:defRPr sz="3200" b="1">
          <a:solidFill>
            <a:srgbClr val="013066"/>
          </a:solidFill>
          <a:latin typeface="Garamond" pitchFamily="18" charset="0"/>
        </a:defRPr>
      </a:lvl2pPr>
      <a:lvl3pPr algn="l" defTabSz="939800" rtl="0" eaLnBrk="0" fontAlgn="base" hangingPunct="0">
        <a:lnSpc>
          <a:spcPct val="90000"/>
        </a:lnSpc>
        <a:spcBef>
          <a:spcPct val="0"/>
        </a:spcBef>
        <a:spcAft>
          <a:spcPct val="0"/>
        </a:spcAft>
        <a:defRPr sz="3200" b="1">
          <a:solidFill>
            <a:srgbClr val="013066"/>
          </a:solidFill>
          <a:latin typeface="Garamond" pitchFamily="18" charset="0"/>
        </a:defRPr>
      </a:lvl3pPr>
      <a:lvl4pPr algn="l" defTabSz="939800" rtl="0" eaLnBrk="0" fontAlgn="base" hangingPunct="0">
        <a:lnSpc>
          <a:spcPct val="90000"/>
        </a:lnSpc>
        <a:spcBef>
          <a:spcPct val="0"/>
        </a:spcBef>
        <a:spcAft>
          <a:spcPct val="0"/>
        </a:spcAft>
        <a:defRPr sz="3200" b="1">
          <a:solidFill>
            <a:srgbClr val="013066"/>
          </a:solidFill>
          <a:latin typeface="Garamond" pitchFamily="18" charset="0"/>
        </a:defRPr>
      </a:lvl4pPr>
      <a:lvl5pPr algn="l" defTabSz="939800" rtl="0" eaLnBrk="0" fontAlgn="base" hangingPunct="0">
        <a:lnSpc>
          <a:spcPct val="90000"/>
        </a:lnSpc>
        <a:spcBef>
          <a:spcPct val="0"/>
        </a:spcBef>
        <a:spcAft>
          <a:spcPct val="0"/>
        </a:spcAft>
        <a:defRPr sz="3200" b="1">
          <a:solidFill>
            <a:srgbClr val="013066"/>
          </a:solidFill>
          <a:latin typeface="Garamond" pitchFamily="18" charset="0"/>
        </a:defRPr>
      </a:lvl5pPr>
      <a:lvl6pPr marL="457200" algn="l" defTabSz="939800" rtl="0" fontAlgn="base">
        <a:lnSpc>
          <a:spcPct val="90000"/>
        </a:lnSpc>
        <a:spcBef>
          <a:spcPct val="0"/>
        </a:spcBef>
        <a:spcAft>
          <a:spcPct val="0"/>
        </a:spcAft>
        <a:defRPr sz="3200" b="1">
          <a:solidFill>
            <a:srgbClr val="013066"/>
          </a:solidFill>
          <a:latin typeface="Garamond" pitchFamily="18" charset="0"/>
        </a:defRPr>
      </a:lvl6pPr>
      <a:lvl7pPr marL="914400" algn="l" defTabSz="939800" rtl="0" fontAlgn="base">
        <a:lnSpc>
          <a:spcPct val="90000"/>
        </a:lnSpc>
        <a:spcBef>
          <a:spcPct val="0"/>
        </a:spcBef>
        <a:spcAft>
          <a:spcPct val="0"/>
        </a:spcAft>
        <a:defRPr sz="3200" b="1">
          <a:solidFill>
            <a:srgbClr val="013066"/>
          </a:solidFill>
          <a:latin typeface="Garamond" pitchFamily="18" charset="0"/>
        </a:defRPr>
      </a:lvl7pPr>
      <a:lvl8pPr marL="1371600" algn="l" defTabSz="939800" rtl="0" fontAlgn="base">
        <a:lnSpc>
          <a:spcPct val="90000"/>
        </a:lnSpc>
        <a:spcBef>
          <a:spcPct val="0"/>
        </a:spcBef>
        <a:spcAft>
          <a:spcPct val="0"/>
        </a:spcAft>
        <a:defRPr sz="3200" b="1">
          <a:solidFill>
            <a:srgbClr val="013066"/>
          </a:solidFill>
          <a:latin typeface="Garamond" pitchFamily="18" charset="0"/>
        </a:defRPr>
      </a:lvl8pPr>
      <a:lvl9pPr marL="1828800" algn="l" defTabSz="939800" rtl="0" fontAlgn="base">
        <a:lnSpc>
          <a:spcPct val="90000"/>
        </a:lnSpc>
        <a:spcBef>
          <a:spcPct val="0"/>
        </a:spcBef>
        <a:spcAft>
          <a:spcPct val="0"/>
        </a:spcAft>
        <a:defRPr sz="3200" b="1">
          <a:solidFill>
            <a:srgbClr val="013066"/>
          </a:solidFill>
          <a:latin typeface="Garamond" pitchFamily="18" charset="0"/>
        </a:defRPr>
      </a:lvl9pPr>
    </p:titleStyle>
    <p:bodyStyle>
      <a:lvl1pPr marL="228600" indent="-228600" algn="l" defTabSz="939800" rtl="0" eaLnBrk="0" fontAlgn="base" hangingPunct="0">
        <a:spcBef>
          <a:spcPct val="60000"/>
        </a:spcBef>
        <a:spcAft>
          <a:spcPct val="0"/>
        </a:spcAft>
        <a:buClr>
          <a:schemeClr val="tx1"/>
        </a:buClr>
        <a:buSzPct val="90000"/>
        <a:buFont typeface="Wingdings" pitchFamily="2" charset="2"/>
        <a:buChar char="§"/>
        <a:defRPr sz="2000">
          <a:solidFill>
            <a:schemeClr val="tx1"/>
          </a:solidFill>
          <a:latin typeface="+mn-lt"/>
          <a:ea typeface="+mn-ea"/>
          <a:cs typeface="+mn-cs"/>
        </a:defRPr>
      </a:lvl1pPr>
      <a:lvl2pPr marL="571500" indent="-228600" algn="l" defTabSz="939800" rtl="0" eaLnBrk="0" fontAlgn="base" hangingPunct="0">
        <a:spcBef>
          <a:spcPct val="20000"/>
        </a:spcBef>
        <a:spcAft>
          <a:spcPct val="0"/>
        </a:spcAft>
        <a:buClr>
          <a:schemeClr val="tx1"/>
        </a:buClr>
        <a:buSzPct val="90000"/>
        <a:buFont typeface="Arial" pitchFamily="34" charset="0"/>
        <a:buChar char="–"/>
        <a:defRPr sz="2000">
          <a:solidFill>
            <a:schemeClr val="tx1"/>
          </a:solidFill>
          <a:latin typeface="+mn-lt"/>
        </a:defRPr>
      </a:lvl2pPr>
      <a:lvl3pPr marL="914400" indent="-228600" algn="l" defTabSz="939800" rtl="0" eaLnBrk="0" fontAlgn="base" hangingPunct="0">
        <a:spcBef>
          <a:spcPct val="20000"/>
        </a:spcBef>
        <a:spcAft>
          <a:spcPct val="0"/>
        </a:spcAft>
        <a:buClr>
          <a:schemeClr val="tx1"/>
        </a:buClr>
        <a:buFont typeface="Wingdings" pitchFamily="2" charset="2"/>
        <a:buChar char="ú"/>
        <a:defRPr sz="2000">
          <a:solidFill>
            <a:schemeClr val="tx1"/>
          </a:solidFill>
          <a:latin typeface="+mn-lt"/>
        </a:defRPr>
      </a:lvl3pPr>
      <a:lvl4pPr marL="1257300" indent="-228600" algn="l" defTabSz="939800" rtl="0" eaLnBrk="0" fontAlgn="base" hangingPunct="0">
        <a:spcBef>
          <a:spcPct val="20000"/>
        </a:spcBef>
        <a:spcAft>
          <a:spcPct val="0"/>
        </a:spcAft>
        <a:buClr>
          <a:schemeClr val="tx1"/>
        </a:buClr>
        <a:buSzPct val="90000"/>
        <a:buFont typeface="Arial" pitchFamily="34" charset="0"/>
        <a:buChar char="-"/>
        <a:defRPr sz="2000">
          <a:solidFill>
            <a:schemeClr val="tx1"/>
          </a:solidFill>
          <a:latin typeface="+mn-lt"/>
        </a:defRPr>
      </a:lvl4pPr>
      <a:lvl5pPr marL="1566863" indent="-195263" algn="l" defTabSz="939800" rtl="0" eaLnBrk="0" fontAlgn="base" hangingPunct="0">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5pPr>
      <a:lvl6pPr marL="20240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6pPr>
      <a:lvl7pPr marL="24812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7pPr>
      <a:lvl8pPr marL="29384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8pPr>
      <a:lvl9pPr marL="3395663" indent="-195263" algn="l" defTabSz="939800" rtl="0" fontAlgn="base">
        <a:spcBef>
          <a:spcPct val="20000"/>
        </a:spcBef>
        <a:spcAft>
          <a:spcPct val="0"/>
        </a:spcAft>
        <a:buClr>
          <a:schemeClr val="bg2"/>
        </a:buClr>
        <a:buSzPct val="90000"/>
        <a:buFont typeface="Arial" pitchFamily="34" charset="0"/>
        <a:buChar char="-"/>
        <a:defRPr sz="2000">
          <a:solidFill>
            <a:schemeClr val="tx1"/>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45826" name="Rectangle 2"/>
          <p:cNvSpPr>
            <a:spLocks noChangeArrowheads="1"/>
          </p:cNvSpPr>
          <p:nvPr/>
        </p:nvSpPr>
        <p:spPr bwMode="ltGray">
          <a:xfrm>
            <a:off x="0" y="6477000"/>
            <a:ext cx="9144000" cy="381000"/>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5827" name="Text Box 3"/>
          <p:cNvSpPr txBox="1">
            <a:spLocks noChangeArrowheads="1"/>
          </p:cNvSpPr>
          <p:nvPr/>
        </p:nvSpPr>
        <p:spPr bwMode="auto">
          <a:xfrm>
            <a:off x="25400" y="6659563"/>
            <a:ext cx="184150" cy="198437"/>
          </a:xfrm>
          <a:prstGeom prst="rect">
            <a:avLst/>
          </a:prstGeom>
          <a:noFill/>
          <a:ln w="9525">
            <a:noFill/>
            <a:miter lim="800000"/>
            <a:headEnd/>
            <a:tailEnd/>
          </a:ln>
          <a:effectLst/>
        </p:spPr>
        <p:txBody>
          <a:bodyPr wrap="none" anchor="ctr">
            <a:spAutoFit/>
          </a:bodyPr>
          <a:lstStyle/>
          <a:p>
            <a:pPr>
              <a:defRPr/>
            </a:pPr>
            <a:endParaRPr lang="en-US" sz="700">
              <a:latin typeface="Arial" pitchFamily="34" charset="0"/>
            </a:endParaRPr>
          </a:p>
        </p:txBody>
      </p:sp>
      <p:sp>
        <p:nvSpPr>
          <p:cNvPr id="845828" name="Text Box 4"/>
          <p:cNvSpPr txBox="1">
            <a:spLocks noChangeArrowheads="1"/>
          </p:cNvSpPr>
          <p:nvPr/>
        </p:nvSpPr>
        <p:spPr bwMode="auto">
          <a:xfrm>
            <a:off x="3429000" y="1676400"/>
            <a:ext cx="2971800" cy="404813"/>
          </a:xfrm>
          <a:prstGeom prst="rect">
            <a:avLst/>
          </a:prstGeom>
          <a:noFill/>
          <a:ln w="9525">
            <a:noFill/>
            <a:miter lim="800000"/>
            <a:headEnd/>
            <a:tailEnd/>
          </a:ln>
        </p:spPr>
        <p:txBody>
          <a:bodyPr/>
          <a:lstStyle/>
          <a:p>
            <a:pPr algn="ctr">
              <a:defRPr/>
            </a:pPr>
            <a:r>
              <a:rPr lang="en-US" altLang="ja-JP" sz="2400" b="1">
                <a:solidFill>
                  <a:schemeClr val="bg1"/>
                </a:solidFill>
                <a:ea typeface="MS Mincho" pitchFamily="49" charset="-128"/>
              </a:rPr>
              <a:t>&gt;&gt; Delivering Value</a:t>
            </a:r>
            <a:endParaRPr lang="en-US" sz="2400" b="1">
              <a:solidFill>
                <a:schemeClr val="bg1"/>
              </a:solidFill>
            </a:endParaRPr>
          </a:p>
        </p:txBody>
      </p:sp>
      <p:sp>
        <p:nvSpPr>
          <p:cNvPr id="845829" name="Text Box 5"/>
          <p:cNvSpPr txBox="1">
            <a:spLocks noChangeArrowheads="1"/>
          </p:cNvSpPr>
          <p:nvPr/>
        </p:nvSpPr>
        <p:spPr bwMode="auto">
          <a:xfrm>
            <a:off x="25400" y="6659563"/>
            <a:ext cx="184150" cy="198437"/>
          </a:xfrm>
          <a:prstGeom prst="rect">
            <a:avLst/>
          </a:prstGeom>
          <a:noFill/>
          <a:ln w="9525">
            <a:noFill/>
            <a:miter lim="800000"/>
            <a:headEnd/>
            <a:tailEnd/>
          </a:ln>
          <a:effectLst/>
        </p:spPr>
        <p:txBody>
          <a:bodyPr wrap="none" anchor="ctr">
            <a:spAutoFit/>
          </a:bodyPr>
          <a:lstStyle/>
          <a:p>
            <a:pPr>
              <a:defRPr/>
            </a:pPr>
            <a:endParaRPr lang="en-US" sz="700">
              <a:latin typeface="Arial" pitchFamily="34" charset="0"/>
            </a:endParaRPr>
          </a:p>
        </p:txBody>
      </p:sp>
      <p:sp>
        <p:nvSpPr>
          <p:cNvPr id="845830" name="Rectangle 6"/>
          <p:cNvSpPr>
            <a:spLocks noGrp="1" noChangeArrowheads="1"/>
          </p:cNvSpPr>
          <p:nvPr>
            <p:ph type="ftr" sz="quarter" idx="3"/>
          </p:nvPr>
        </p:nvSpPr>
        <p:spPr bwMode="auto">
          <a:xfrm>
            <a:off x="4114800" y="6502400"/>
            <a:ext cx="4191000" cy="304800"/>
          </a:xfrm>
          <a:prstGeom prst="rect">
            <a:avLst/>
          </a:prstGeom>
          <a:noFill/>
          <a:ln w="9525">
            <a:noFill/>
            <a:prstDash val="dash"/>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solidFill>
                  <a:schemeClr val="bg1"/>
                </a:solidFill>
              </a:defRPr>
            </a:lvl1pPr>
          </a:lstStyle>
          <a:p>
            <a:pPr>
              <a:defRPr/>
            </a:pPr>
            <a:r>
              <a:rPr lang="en-US"/>
              <a:t>This document is the sole property of AIG Inc. All rights reserved. </a:t>
            </a:r>
          </a:p>
        </p:txBody>
      </p:sp>
      <p:sp>
        <p:nvSpPr>
          <p:cNvPr id="845831" name="Rectangle 7"/>
          <p:cNvSpPr>
            <a:spLocks noChangeArrowheads="1"/>
          </p:cNvSpPr>
          <p:nvPr/>
        </p:nvSpPr>
        <p:spPr bwMode="ltGray">
          <a:xfrm>
            <a:off x="8458200" y="6477000"/>
            <a:ext cx="685800" cy="381000"/>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5832" name="TitleAccentSquare"/>
          <p:cNvSpPr>
            <a:spLocks noChangeAspect="1" noChangeArrowheads="1"/>
          </p:cNvSpPr>
          <p:nvPr>
            <p:custDataLst>
              <p:tags r:id="rId13"/>
            </p:custDataLst>
          </p:nvPr>
        </p:nvSpPr>
        <p:spPr bwMode="ltGray">
          <a:xfrm>
            <a:off x="0" y="384175"/>
            <a:ext cx="434975" cy="606425"/>
          </a:xfrm>
          <a:prstGeom prst="rect">
            <a:avLst/>
          </a:prstGeom>
          <a:solidFill>
            <a:srgbClr val="003366"/>
          </a:solidFill>
          <a:ln w="9525">
            <a:noFill/>
            <a:miter lim="800000"/>
            <a:headEnd/>
            <a:tailEnd/>
          </a:ln>
          <a:effectLst/>
        </p:spPr>
        <p:txBody>
          <a:bodyPr wrap="none" anchor="ctr"/>
          <a:lstStyle/>
          <a:p>
            <a:pPr algn="ctr">
              <a:defRPr/>
            </a:pPr>
            <a:endParaRPr lang="en-US" sz="1200" baseline="-25000">
              <a:latin typeface="Arial" pitchFamily="34" charset="0"/>
            </a:endParaRPr>
          </a:p>
        </p:txBody>
      </p:sp>
      <p:sp>
        <p:nvSpPr>
          <p:cNvPr id="845833" name="Line 9"/>
          <p:cNvSpPr>
            <a:spLocks noChangeShapeType="1"/>
          </p:cNvSpPr>
          <p:nvPr/>
        </p:nvSpPr>
        <p:spPr bwMode="auto">
          <a:xfrm flipH="1">
            <a:off x="0" y="10668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5130" name="Group 10"/>
          <p:cNvGrpSpPr>
            <a:grpSpLocks/>
          </p:cNvGrpSpPr>
          <p:nvPr/>
        </p:nvGrpSpPr>
        <p:grpSpPr bwMode="auto">
          <a:xfrm>
            <a:off x="8229600" y="0"/>
            <a:ext cx="914400" cy="947738"/>
            <a:chOff x="5184" y="0"/>
            <a:chExt cx="576" cy="576"/>
          </a:xfrm>
        </p:grpSpPr>
        <p:sp>
          <p:nvSpPr>
            <p:cNvPr id="845835" name="Rectangle 11"/>
            <p:cNvSpPr>
              <a:spLocks noChangeArrowheads="1"/>
            </p:cNvSpPr>
            <p:nvPr userDrawn="1"/>
          </p:nvSpPr>
          <p:spPr bwMode="auto">
            <a:xfrm>
              <a:off x="5472" y="0"/>
              <a:ext cx="288" cy="288"/>
            </a:xfrm>
            <a:prstGeom prst="rect">
              <a:avLst/>
            </a:prstGeom>
            <a:solidFill>
              <a:srgbClr val="003366"/>
            </a:solidFill>
            <a:ln w="9525">
              <a:solidFill>
                <a:schemeClr val="tx1"/>
              </a:solidFill>
              <a:miter lim="800000"/>
              <a:headEnd/>
              <a:tailEnd/>
            </a:ln>
            <a:effectLst/>
          </p:spPr>
          <p:txBody>
            <a:bodyPr wrap="none" anchor="ctr"/>
            <a:lstStyle/>
            <a:p>
              <a:pPr>
                <a:defRPr/>
              </a:pPr>
              <a:endParaRPr lang="en-US"/>
            </a:p>
          </p:txBody>
        </p:sp>
        <p:sp>
          <p:nvSpPr>
            <p:cNvPr id="845836" name="Rectangle 12"/>
            <p:cNvSpPr>
              <a:spLocks noChangeArrowheads="1"/>
            </p:cNvSpPr>
            <p:nvPr userDrawn="1"/>
          </p:nvSpPr>
          <p:spPr bwMode="auto">
            <a:xfrm>
              <a:off x="5184" y="0"/>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sp>
          <p:nvSpPr>
            <p:cNvPr id="845837" name="Rectangle 13"/>
            <p:cNvSpPr>
              <a:spLocks noChangeArrowheads="1"/>
            </p:cNvSpPr>
            <p:nvPr userDrawn="1"/>
          </p:nvSpPr>
          <p:spPr bwMode="auto">
            <a:xfrm>
              <a:off x="5184" y="288"/>
              <a:ext cx="288" cy="288"/>
            </a:xfrm>
            <a:prstGeom prst="rect">
              <a:avLst/>
            </a:prstGeom>
            <a:solidFill>
              <a:srgbClr val="013066"/>
            </a:solidFill>
            <a:ln w="9525">
              <a:solidFill>
                <a:schemeClr val="tx1"/>
              </a:solidFill>
              <a:miter lim="800000"/>
              <a:headEnd/>
              <a:tailEnd/>
            </a:ln>
            <a:effectLst/>
          </p:spPr>
          <p:txBody>
            <a:bodyPr wrap="none" anchor="ctr"/>
            <a:lstStyle/>
            <a:p>
              <a:pPr>
                <a:defRPr/>
              </a:pPr>
              <a:endParaRPr lang="en-US"/>
            </a:p>
          </p:txBody>
        </p:sp>
        <p:sp>
          <p:nvSpPr>
            <p:cNvPr id="845838" name="Rectangle 14"/>
            <p:cNvSpPr>
              <a:spLocks noChangeArrowheads="1"/>
            </p:cNvSpPr>
            <p:nvPr userDrawn="1"/>
          </p:nvSpPr>
          <p:spPr bwMode="auto">
            <a:xfrm>
              <a:off x="5472" y="288"/>
              <a:ext cx="288" cy="288"/>
            </a:xfrm>
            <a:prstGeom prst="rect">
              <a:avLst/>
            </a:prstGeom>
            <a:solidFill>
              <a:srgbClr val="969696"/>
            </a:solidFill>
            <a:ln w="9525">
              <a:solidFill>
                <a:schemeClr val="tx1"/>
              </a:solidFill>
              <a:miter lim="800000"/>
              <a:headEnd/>
              <a:tailEnd/>
            </a:ln>
            <a:effectLst/>
          </p:spPr>
          <p:txBody>
            <a:bodyPr wrap="none" anchor="ctr"/>
            <a:lstStyle/>
            <a:p>
              <a:pPr>
                <a:defRPr/>
              </a:pPr>
              <a:endParaRPr lang="en-US"/>
            </a:p>
          </p:txBody>
        </p:sp>
      </p:grpSp>
      <p:sp>
        <p:nvSpPr>
          <p:cNvPr id="845839" name="Line 15"/>
          <p:cNvSpPr>
            <a:spLocks noChangeShapeType="1"/>
          </p:cNvSpPr>
          <p:nvPr/>
        </p:nvSpPr>
        <p:spPr bwMode="auto">
          <a:xfrm flipH="1">
            <a:off x="0" y="6477000"/>
            <a:ext cx="9144000" cy="0"/>
          </a:xfrm>
          <a:prstGeom prst="line">
            <a:avLst/>
          </a:prstGeom>
          <a:noFill/>
          <a:ln w="28575">
            <a:solidFill>
              <a:srgbClr val="003366"/>
            </a:solidFill>
            <a:round/>
            <a:headEnd/>
            <a:tailEnd/>
          </a:ln>
          <a:effectLst/>
        </p:spPr>
        <p:txBody>
          <a:bodyPr tIns="91440" bIns="91440" anchor="ctr"/>
          <a:lstStyle/>
          <a:p>
            <a:pPr>
              <a:defRPr/>
            </a:pPr>
            <a:endParaRPr lang="en-US"/>
          </a:p>
        </p:txBody>
      </p:sp>
      <p:grpSp>
        <p:nvGrpSpPr>
          <p:cNvPr id="5132" name="Group 16"/>
          <p:cNvGrpSpPr>
            <a:grpSpLocks/>
          </p:cNvGrpSpPr>
          <p:nvPr/>
        </p:nvGrpSpPr>
        <p:grpSpPr bwMode="auto">
          <a:xfrm>
            <a:off x="4362450" y="1143000"/>
            <a:ext cx="4705350" cy="5257800"/>
            <a:chOff x="5184" y="0"/>
            <a:chExt cx="576" cy="576"/>
          </a:xfrm>
        </p:grpSpPr>
        <p:sp>
          <p:nvSpPr>
            <p:cNvPr id="845841" name="Rectangle 17"/>
            <p:cNvSpPr>
              <a:spLocks noChangeArrowheads="1"/>
            </p:cNvSpPr>
            <p:nvPr userDrawn="1"/>
          </p:nvSpPr>
          <p:spPr bwMode="auto">
            <a:xfrm>
              <a:off x="5472" y="0"/>
              <a:ext cx="288" cy="288"/>
            </a:xfrm>
            <a:prstGeom prst="rect">
              <a:avLst/>
            </a:prstGeom>
            <a:solidFill>
              <a:srgbClr val="003366">
                <a:alpha val="11000"/>
              </a:srgbClr>
            </a:solidFill>
            <a:ln w="0">
              <a:noFill/>
              <a:miter lim="800000"/>
              <a:headEnd/>
              <a:tailEnd/>
            </a:ln>
            <a:effectLst/>
          </p:spPr>
          <p:txBody>
            <a:bodyPr wrap="none" anchor="ctr"/>
            <a:lstStyle/>
            <a:p>
              <a:pPr>
                <a:defRPr/>
              </a:pPr>
              <a:endParaRPr lang="en-US"/>
            </a:p>
          </p:txBody>
        </p:sp>
        <p:sp>
          <p:nvSpPr>
            <p:cNvPr id="845842" name="Rectangle 18"/>
            <p:cNvSpPr>
              <a:spLocks noChangeArrowheads="1"/>
            </p:cNvSpPr>
            <p:nvPr userDrawn="1"/>
          </p:nvSpPr>
          <p:spPr bwMode="auto">
            <a:xfrm>
              <a:off x="5184" y="0"/>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sp>
          <p:nvSpPr>
            <p:cNvPr id="845843" name="Rectangle 19"/>
            <p:cNvSpPr>
              <a:spLocks noChangeArrowheads="1"/>
            </p:cNvSpPr>
            <p:nvPr userDrawn="1"/>
          </p:nvSpPr>
          <p:spPr bwMode="auto">
            <a:xfrm>
              <a:off x="5184" y="288"/>
              <a:ext cx="288" cy="288"/>
            </a:xfrm>
            <a:prstGeom prst="rect">
              <a:avLst/>
            </a:prstGeom>
            <a:solidFill>
              <a:srgbClr val="013066">
                <a:alpha val="11000"/>
              </a:srgbClr>
            </a:solidFill>
            <a:ln w="0">
              <a:noFill/>
              <a:miter lim="800000"/>
              <a:headEnd/>
              <a:tailEnd/>
            </a:ln>
            <a:effectLst/>
          </p:spPr>
          <p:txBody>
            <a:bodyPr wrap="none" anchor="ctr"/>
            <a:lstStyle/>
            <a:p>
              <a:pPr>
                <a:defRPr/>
              </a:pPr>
              <a:endParaRPr lang="en-US"/>
            </a:p>
          </p:txBody>
        </p:sp>
        <p:sp>
          <p:nvSpPr>
            <p:cNvPr id="845844" name="Rectangle 20"/>
            <p:cNvSpPr>
              <a:spLocks noChangeArrowheads="1"/>
            </p:cNvSpPr>
            <p:nvPr userDrawn="1"/>
          </p:nvSpPr>
          <p:spPr bwMode="auto">
            <a:xfrm>
              <a:off x="5472" y="288"/>
              <a:ext cx="288" cy="288"/>
            </a:xfrm>
            <a:prstGeom prst="rect">
              <a:avLst/>
            </a:prstGeom>
            <a:solidFill>
              <a:srgbClr val="969696">
                <a:alpha val="11000"/>
              </a:srgbClr>
            </a:solidFill>
            <a:ln w="0">
              <a:noFill/>
              <a:miter lim="800000"/>
              <a:headEnd/>
              <a:tailEnd/>
            </a:ln>
            <a:effectLst/>
          </p:spPr>
          <p:txBody>
            <a:bodyPr wrap="none" anchor="ctr"/>
            <a:lstStyle/>
            <a:p>
              <a:pPr>
                <a:defRPr/>
              </a:pPr>
              <a:endParaRPr lang="en-US"/>
            </a:p>
          </p:txBody>
        </p:sp>
      </p:grpSp>
      <p:sp>
        <p:nvSpPr>
          <p:cNvPr id="845845" name="PageRef"/>
          <p:cNvSpPr>
            <a:spLocks noChangeArrowheads="1"/>
          </p:cNvSpPr>
          <p:nvPr/>
        </p:nvSpPr>
        <p:spPr bwMode="auto">
          <a:xfrm>
            <a:off x="8553450" y="6518275"/>
            <a:ext cx="425450" cy="249238"/>
          </a:xfrm>
          <a:prstGeom prst="rect">
            <a:avLst/>
          </a:prstGeom>
          <a:noFill/>
          <a:ln w="9525">
            <a:noFill/>
            <a:miter lim="800000"/>
            <a:headEnd/>
            <a:tailEnd/>
          </a:ln>
          <a:effectLst/>
        </p:spPr>
        <p:txBody>
          <a:bodyPr lIns="0" tIns="0" rIns="0" bIns="0" anchor="ctr"/>
          <a:lstStyle/>
          <a:p>
            <a:pPr algn="ctr" defTabSz="847725">
              <a:defRPr/>
            </a:pPr>
            <a:fld id="{4FB93AA6-82A9-4347-BDB9-F0A43E71CA2B}" type="slidenum">
              <a:rPr lang="en-GB" sz="1000">
                <a:solidFill>
                  <a:srgbClr val="FFFFFF"/>
                </a:solidFill>
                <a:latin typeface="Arial" pitchFamily="34" charset="0"/>
              </a:rPr>
              <a:pPr algn="ctr" defTabSz="847725">
                <a:defRPr/>
              </a:pPr>
              <a:t>‹#›</a:t>
            </a:fld>
            <a:endParaRPr lang="en-GB" sz="1000">
              <a:solidFill>
                <a:srgbClr val="FFFFFF"/>
              </a:solidFill>
              <a:latin typeface="Arial" pitchFamily="34" charset="0"/>
            </a:endParaRPr>
          </a:p>
        </p:txBody>
      </p:sp>
      <p:pic>
        <p:nvPicPr>
          <p:cNvPr id="5134" name="Picture 22" descr="Aig_SystemSolutions_StackUps"/>
          <p:cNvPicPr>
            <a:picLocks noChangeAspect="1" noChangeArrowheads="1"/>
          </p:cNvPicPr>
          <p:nvPr/>
        </p:nvPicPr>
        <p:blipFill>
          <a:blip r:embed="rId14"/>
          <a:srcRect b="-2542"/>
          <a:stretch>
            <a:fillRect/>
          </a:stretch>
        </p:blipFill>
        <p:spPr bwMode="auto">
          <a:xfrm>
            <a:off x="0" y="6473825"/>
            <a:ext cx="1647825"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blackWhite">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0375" y="457200"/>
            <a:ext cx="8226425" cy="42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0375" y="1295400"/>
            <a:ext cx="8226425"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0" name="Rectangle 4"/>
          <p:cNvSpPr>
            <a:spLocks noGrp="1" noChangeArrowheads="1"/>
          </p:cNvSpPr>
          <p:nvPr>
            <p:ph type="sldNum" sz="quarter" idx="4"/>
          </p:nvPr>
        </p:nvSpPr>
        <p:spPr bwMode="auto">
          <a:xfrm>
            <a:off x="7696200" y="6278563"/>
            <a:ext cx="987425" cy="304800"/>
          </a:xfrm>
          <a:prstGeom prst="rect">
            <a:avLst/>
          </a:prstGeom>
          <a:noFill/>
          <a:ln w="9525" algn="ctr">
            <a:noFill/>
            <a:miter lim="800000"/>
            <a:headEnd/>
            <a:tailEnd/>
          </a:ln>
          <a:effectLst/>
        </p:spPr>
        <p:txBody>
          <a:bodyPr vert="horz" wrap="square" lIns="91440" tIns="45720" rIns="0" bIns="45720" numCol="1" anchor="t" anchorCtr="0" compatLnSpc="1">
            <a:prstTxWarp prst="textNoShape">
              <a:avLst/>
            </a:prstTxWarp>
          </a:bodyPr>
          <a:lstStyle>
            <a:lvl1pPr algn="r" eaLnBrk="1" hangingPunct="1">
              <a:defRPr sz="1100">
                <a:solidFill>
                  <a:srgbClr val="000000"/>
                </a:solidFill>
              </a:defRPr>
            </a:lvl1pPr>
          </a:lstStyle>
          <a:p>
            <a:pPr>
              <a:defRPr/>
            </a:pPr>
            <a:fld id="{BC108F74-CF0D-44ED-BD83-E5F280629665}" type="slidenum">
              <a:rPr lang="en-US"/>
              <a:pPr>
                <a:defRPr/>
              </a:pPr>
              <a:t>‹#›</a:t>
            </a:fld>
            <a:endParaRPr lang="en-US"/>
          </a:p>
        </p:txBody>
      </p:sp>
      <p:sp>
        <p:nvSpPr>
          <p:cNvPr id="55301" name="Text Box 5"/>
          <p:cNvSpPr txBox="1">
            <a:spLocks noChangeArrowheads="1"/>
          </p:cNvSpPr>
          <p:nvPr/>
        </p:nvSpPr>
        <p:spPr bwMode="auto">
          <a:xfrm>
            <a:off x="4806950" y="6278563"/>
            <a:ext cx="3429000" cy="304800"/>
          </a:xfrm>
          <a:prstGeom prst="rect">
            <a:avLst/>
          </a:prstGeom>
          <a:noFill/>
          <a:ln w="9525" algn="ctr">
            <a:noFill/>
            <a:miter lim="800000"/>
            <a:headEnd/>
            <a:tailEnd/>
          </a:ln>
          <a:effectLst/>
        </p:spPr>
        <p:txBody>
          <a:bodyPr rIns="0"/>
          <a:lstStyle/>
          <a:p>
            <a:pPr algn="r" eaLnBrk="1" hangingPunct="1">
              <a:defRPr/>
            </a:pPr>
            <a:r>
              <a:rPr lang="en-US" sz="1100">
                <a:solidFill>
                  <a:srgbClr val="000000"/>
                </a:solidFill>
              </a:rPr>
              <a:t>Your Business Without Limits</a:t>
            </a:r>
            <a:r>
              <a:rPr lang="en-US" sz="1100" baseline="30000">
                <a:solidFill>
                  <a:srgbClr val="000000"/>
                </a:solidFill>
                <a:cs typeface="Arial" charset="0"/>
                <a:sym typeface="Symbol" pitchFamily="18" charset="2"/>
              </a:rPr>
              <a:t>®</a:t>
            </a:r>
          </a:p>
        </p:txBody>
      </p:sp>
      <p:grpSp>
        <p:nvGrpSpPr>
          <p:cNvPr id="2" name="Group 29"/>
          <p:cNvGrpSpPr>
            <a:grpSpLocks/>
          </p:cNvGrpSpPr>
          <p:nvPr/>
        </p:nvGrpSpPr>
        <p:grpSpPr bwMode="auto">
          <a:xfrm>
            <a:off x="457200" y="6226175"/>
            <a:ext cx="8226425" cy="36513"/>
            <a:chOff x="288" y="3922"/>
            <a:chExt cx="5182" cy="23"/>
          </a:xfrm>
        </p:grpSpPr>
        <p:sp>
          <p:nvSpPr>
            <p:cNvPr id="55319" name="Rectangle 23"/>
            <p:cNvSpPr>
              <a:spLocks noChangeArrowheads="1"/>
            </p:cNvSpPr>
            <p:nvPr/>
          </p:nvSpPr>
          <p:spPr bwMode="auto">
            <a:xfrm>
              <a:off x="288"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0" name="Rectangle 24"/>
            <p:cNvSpPr>
              <a:spLocks noChangeArrowheads="1"/>
            </p:cNvSpPr>
            <p:nvPr/>
          </p:nvSpPr>
          <p:spPr bwMode="auto">
            <a:xfrm>
              <a:off x="1152" y="3922"/>
              <a:ext cx="863"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1" name="Rectangle 25"/>
            <p:cNvSpPr>
              <a:spLocks noChangeArrowheads="1"/>
            </p:cNvSpPr>
            <p:nvPr/>
          </p:nvSpPr>
          <p:spPr bwMode="auto">
            <a:xfrm>
              <a:off x="2015"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2" name="Rectangle 26"/>
            <p:cNvSpPr>
              <a:spLocks noChangeArrowheads="1"/>
            </p:cNvSpPr>
            <p:nvPr/>
          </p:nvSpPr>
          <p:spPr bwMode="auto">
            <a:xfrm>
              <a:off x="2879"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3" name="Rectangle 27"/>
            <p:cNvSpPr>
              <a:spLocks noChangeArrowheads="1"/>
            </p:cNvSpPr>
            <p:nvPr/>
          </p:nvSpPr>
          <p:spPr bwMode="auto">
            <a:xfrm>
              <a:off x="3743" y="3922"/>
              <a:ext cx="863"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4" name="Rectangle 28"/>
            <p:cNvSpPr>
              <a:spLocks noChangeArrowheads="1"/>
            </p:cNvSpPr>
            <p:nvPr/>
          </p:nvSpPr>
          <p:spPr bwMode="auto">
            <a:xfrm>
              <a:off x="4606"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grpSp>
      <p:sp>
        <p:nvSpPr>
          <p:cNvPr id="55326" name="Rectangle 30"/>
          <p:cNvSpPr>
            <a:spLocks noChangeArrowheads="1"/>
          </p:cNvSpPr>
          <p:nvPr/>
        </p:nvSpPr>
        <p:spPr bwMode="black">
          <a:xfrm>
            <a:off x="460375" y="6278563"/>
            <a:ext cx="5481638" cy="460375"/>
          </a:xfrm>
          <a:prstGeom prst="rect">
            <a:avLst/>
          </a:prstGeom>
          <a:noFill/>
          <a:ln w="12700">
            <a:noFill/>
            <a:miter lim="800000"/>
            <a:headEnd/>
            <a:tailEnd/>
          </a:ln>
          <a:effectLst/>
        </p:spPr>
        <p:txBody>
          <a:bodyPr>
            <a:spAutoFit/>
          </a:bodyPr>
          <a:lstStyle/>
          <a:p>
            <a:pPr algn="l">
              <a:defRPr/>
            </a:pPr>
            <a:r>
              <a:rPr lang="en-US" sz="600">
                <a:solidFill>
                  <a:schemeClr val="bg1"/>
                </a:solidFill>
              </a:rPr>
              <a:t>© 2011 iNautix Technologies India Private Ltd. iNautix Technologies India Private Ltd is a subsidiary of The Bank of New York Mellon Corporation. Trademark(s) belong to their respective owners. For professional use only. Not for distribution to the public. The information contained herein, including any attachments, is proprietary to, and constitutes confidential information of iNautix. It may not be reproduced, retransmitted or redistributed in any manner without the express written consent of iNautix. . </a:t>
            </a:r>
          </a:p>
        </p:txBody>
      </p:sp>
    </p:spTree>
  </p:cSld>
  <p:clrMap bg1="dk2" tx1="lt1" bg2="dk1"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transition>
    <p:wipe dir="r"/>
  </p:transition>
  <p:timing>
    <p:tnLst>
      <p:par>
        <p:cTn id="1" dur="indefinite" restart="never" nodeType="tmRoot"/>
      </p:par>
    </p:tnLst>
  </p:timing>
  <p:txStyles>
    <p:titleStyle>
      <a:lvl1pPr algn="l" rtl="0" eaLnBrk="1" fontAlgn="base" hangingPunct="1">
        <a:spcBef>
          <a:spcPct val="0"/>
        </a:spcBef>
        <a:spcAft>
          <a:spcPct val="0"/>
        </a:spcAft>
        <a:defRPr sz="2200" b="1">
          <a:solidFill>
            <a:schemeClr val="bg2"/>
          </a:solidFill>
          <a:latin typeface="+mj-lt"/>
          <a:ea typeface="+mj-ea"/>
          <a:cs typeface="+mj-cs"/>
        </a:defRPr>
      </a:lvl1pPr>
      <a:lvl2pPr algn="l" rtl="0" eaLnBrk="1" fontAlgn="base" hangingPunct="1">
        <a:spcBef>
          <a:spcPct val="0"/>
        </a:spcBef>
        <a:spcAft>
          <a:spcPct val="0"/>
        </a:spcAft>
        <a:defRPr sz="2200" b="1">
          <a:solidFill>
            <a:schemeClr val="bg2"/>
          </a:solidFill>
          <a:latin typeface="Arial" charset="0"/>
        </a:defRPr>
      </a:lvl2pPr>
      <a:lvl3pPr algn="l" rtl="0" eaLnBrk="1" fontAlgn="base" hangingPunct="1">
        <a:spcBef>
          <a:spcPct val="0"/>
        </a:spcBef>
        <a:spcAft>
          <a:spcPct val="0"/>
        </a:spcAft>
        <a:defRPr sz="2200" b="1">
          <a:solidFill>
            <a:schemeClr val="bg2"/>
          </a:solidFill>
          <a:latin typeface="Arial" charset="0"/>
        </a:defRPr>
      </a:lvl3pPr>
      <a:lvl4pPr algn="l" rtl="0" eaLnBrk="1" fontAlgn="base" hangingPunct="1">
        <a:spcBef>
          <a:spcPct val="0"/>
        </a:spcBef>
        <a:spcAft>
          <a:spcPct val="0"/>
        </a:spcAft>
        <a:defRPr sz="2200" b="1">
          <a:solidFill>
            <a:schemeClr val="bg2"/>
          </a:solidFill>
          <a:latin typeface="Arial" charset="0"/>
        </a:defRPr>
      </a:lvl4pPr>
      <a:lvl5pPr algn="l" rtl="0" eaLnBrk="1" fontAlgn="base" hangingPunct="1">
        <a:spcBef>
          <a:spcPct val="0"/>
        </a:spcBef>
        <a:spcAft>
          <a:spcPct val="0"/>
        </a:spcAft>
        <a:defRPr sz="2200" b="1">
          <a:solidFill>
            <a:schemeClr val="bg2"/>
          </a:solidFill>
          <a:latin typeface="Arial" charset="0"/>
        </a:defRPr>
      </a:lvl5pPr>
      <a:lvl6pPr marL="457200" algn="l" rtl="0" eaLnBrk="1" fontAlgn="base" hangingPunct="1">
        <a:spcBef>
          <a:spcPct val="0"/>
        </a:spcBef>
        <a:spcAft>
          <a:spcPct val="0"/>
        </a:spcAft>
        <a:defRPr sz="2200" b="1">
          <a:solidFill>
            <a:schemeClr val="bg2"/>
          </a:solidFill>
          <a:latin typeface="Arial" charset="0"/>
        </a:defRPr>
      </a:lvl6pPr>
      <a:lvl7pPr marL="914400" algn="l" rtl="0" eaLnBrk="1" fontAlgn="base" hangingPunct="1">
        <a:spcBef>
          <a:spcPct val="0"/>
        </a:spcBef>
        <a:spcAft>
          <a:spcPct val="0"/>
        </a:spcAft>
        <a:defRPr sz="2200" b="1">
          <a:solidFill>
            <a:schemeClr val="bg2"/>
          </a:solidFill>
          <a:latin typeface="Arial" charset="0"/>
        </a:defRPr>
      </a:lvl7pPr>
      <a:lvl8pPr marL="1371600" algn="l" rtl="0" eaLnBrk="1" fontAlgn="base" hangingPunct="1">
        <a:spcBef>
          <a:spcPct val="0"/>
        </a:spcBef>
        <a:spcAft>
          <a:spcPct val="0"/>
        </a:spcAft>
        <a:defRPr sz="2200" b="1">
          <a:solidFill>
            <a:schemeClr val="bg2"/>
          </a:solidFill>
          <a:latin typeface="Arial" charset="0"/>
        </a:defRPr>
      </a:lvl8pPr>
      <a:lvl9pPr marL="1828800" algn="l" rtl="0" eaLnBrk="1" fontAlgn="base" hangingPunct="1">
        <a:spcBef>
          <a:spcPct val="0"/>
        </a:spcBef>
        <a:spcAft>
          <a:spcPct val="0"/>
        </a:spcAft>
        <a:defRPr sz="2200" b="1">
          <a:solidFill>
            <a:schemeClr val="bg2"/>
          </a:solidFill>
          <a:latin typeface="Arial" charset="0"/>
        </a:defRPr>
      </a:lvl9pPr>
    </p:titleStyle>
    <p:bodyStyle>
      <a:lvl1pPr marL="169863" indent="-169863" algn="l" rtl="0" eaLnBrk="1" fontAlgn="base" hangingPunct="1">
        <a:spcBef>
          <a:spcPct val="75000"/>
        </a:spcBef>
        <a:spcAft>
          <a:spcPct val="0"/>
        </a:spcAft>
        <a:buClr>
          <a:schemeClr val="folHlink"/>
        </a:buClr>
        <a:buFont typeface="Arial" charset="0"/>
        <a:buChar char="&gt;"/>
        <a:defRPr>
          <a:solidFill>
            <a:schemeClr val="bg2"/>
          </a:solidFill>
          <a:latin typeface="+mn-lt"/>
          <a:ea typeface="+mn-ea"/>
          <a:cs typeface="+mn-cs"/>
        </a:defRPr>
      </a:lvl1pPr>
      <a:lvl2pPr marL="458788" indent="-174625" algn="l" rtl="0" eaLnBrk="1" fontAlgn="base" hangingPunct="1">
        <a:spcBef>
          <a:spcPct val="25000"/>
        </a:spcBef>
        <a:spcAft>
          <a:spcPct val="0"/>
        </a:spcAft>
        <a:buClr>
          <a:schemeClr val="folHlink"/>
        </a:buClr>
        <a:buChar char="–"/>
        <a:defRPr sz="1600">
          <a:solidFill>
            <a:schemeClr val="bg2"/>
          </a:solidFill>
          <a:latin typeface="+mn-lt"/>
        </a:defRPr>
      </a:lvl2pPr>
      <a:lvl3pPr marL="739775" indent="-166688" algn="l" rtl="0" eaLnBrk="1" fontAlgn="base" hangingPunct="1">
        <a:spcBef>
          <a:spcPct val="25000"/>
        </a:spcBef>
        <a:spcAft>
          <a:spcPct val="0"/>
        </a:spcAft>
        <a:buClr>
          <a:schemeClr val="folHlink"/>
        </a:buClr>
        <a:buFont typeface="Wingdings" charset="2"/>
        <a:buChar char="§"/>
        <a:defRPr sz="1400">
          <a:solidFill>
            <a:schemeClr val="bg2"/>
          </a:solidFill>
          <a:latin typeface="+mn-lt"/>
        </a:defRPr>
      </a:lvl3pPr>
      <a:lvl4pPr marL="1090613" indent="-171450" algn="l" rtl="0" eaLnBrk="1" fontAlgn="base" hangingPunct="1">
        <a:spcBef>
          <a:spcPct val="25000"/>
        </a:spcBef>
        <a:spcAft>
          <a:spcPct val="0"/>
        </a:spcAft>
        <a:buClr>
          <a:schemeClr val="folHlink"/>
        </a:buClr>
        <a:buChar char="–"/>
        <a:defRPr sz="1400">
          <a:solidFill>
            <a:schemeClr val="bg2"/>
          </a:solidFill>
          <a:latin typeface="+mn-lt"/>
        </a:defRPr>
      </a:lvl4pPr>
      <a:lvl5pPr marL="1376363" indent="-171450" algn="l" rtl="0" eaLnBrk="1" fontAlgn="base" hangingPunct="1">
        <a:spcBef>
          <a:spcPct val="25000"/>
        </a:spcBef>
        <a:spcAft>
          <a:spcPct val="75000"/>
        </a:spcAft>
        <a:buClr>
          <a:schemeClr val="folHlink"/>
        </a:buClr>
        <a:buFont typeface="Wingdings" charset="2"/>
        <a:buChar char="§"/>
        <a:defRPr sz="1400">
          <a:solidFill>
            <a:schemeClr val="bg2"/>
          </a:solidFill>
          <a:latin typeface="+mn-lt"/>
        </a:defRPr>
      </a:lvl5pPr>
      <a:lvl6pPr marL="18335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6pPr>
      <a:lvl7pPr marL="22907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7pPr>
      <a:lvl8pPr marL="27479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8pPr>
      <a:lvl9pPr marL="32051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14" descr="TITLE iNautix"/>
          <p:cNvPicPr>
            <a:picLocks noChangeAspect="1" noChangeArrowheads="1"/>
          </p:cNvPicPr>
          <p:nvPr/>
        </p:nvPicPr>
        <p:blipFill>
          <a:blip r:embed="rId2"/>
          <a:srcRect b="60001"/>
          <a:stretch>
            <a:fillRect/>
          </a:stretch>
        </p:blipFill>
        <p:spPr bwMode="auto">
          <a:xfrm>
            <a:off x="0" y="0"/>
            <a:ext cx="9144000" cy="2743200"/>
          </a:xfrm>
          <a:prstGeom prst="rect">
            <a:avLst/>
          </a:prstGeom>
          <a:noFill/>
          <a:ln w="9525">
            <a:noFill/>
            <a:miter lim="800000"/>
            <a:headEnd/>
            <a:tailEnd/>
          </a:ln>
        </p:spPr>
      </p:pic>
      <p:sp>
        <p:nvSpPr>
          <p:cNvPr id="3076" name="Text Box 15"/>
          <p:cNvSpPr txBox="1">
            <a:spLocks noChangeArrowheads="1"/>
          </p:cNvSpPr>
          <p:nvPr/>
        </p:nvSpPr>
        <p:spPr bwMode="auto">
          <a:xfrm>
            <a:off x="2844800" y="6129338"/>
            <a:ext cx="2984500" cy="246062"/>
          </a:xfrm>
          <a:prstGeom prst="rect">
            <a:avLst/>
          </a:prstGeom>
          <a:noFill/>
          <a:ln w="12700">
            <a:noFill/>
            <a:miter lim="800000"/>
            <a:headEnd/>
            <a:tailEnd/>
          </a:ln>
        </p:spPr>
        <p:txBody>
          <a:bodyPr>
            <a:spAutoFit/>
          </a:bodyPr>
          <a:lstStyle/>
          <a:p>
            <a:pPr algn="l"/>
            <a:r>
              <a:rPr lang="en-US" sz="1000">
                <a:solidFill>
                  <a:schemeClr val="bg1"/>
                </a:solidFill>
              </a:rPr>
              <a:t>Information Classification:      Internal Use Only</a:t>
            </a:r>
          </a:p>
        </p:txBody>
      </p:sp>
      <p:sp>
        <p:nvSpPr>
          <p:cNvPr id="4" name="TextBox 3"/>
          <p:cNvSpPr txBox="1"/>
          <p:nvPr/>
        </p:nvSpPr>
        <p:spPr>
          <a:xfrm>
            <a:off x="381000" y="2971800"/>
            <a:ext cx="8153400" cy="523220"/>
          </a:xfrm>
          <a:prstGeom prst="rect">
            <a:avLst/>
          </a:prstGeom>
          <a:noFill/>
        </p:spPr>
        <p:txBody>
          <a:bodyPr wrap="square" rtlCol="0">
            <a:spAutoFit/>
          </a:bodyPr>
          <a:lstStyle/>
          <a:p>
            <a:r>
              <a:rPr lang="en-US" sz="2800" b="1" dirty="0" smtClean="0">
                <a:solidFill>
                  <a:schemeClr val="bg2"/>
                </a:solidFill>
              </a:rPr>
              <a:t>Getting Started with PowerPoint 2007</a:t>
            </a:r>
            <a:endParaRPr lang="en-US" sz="2800" b="1"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7200" y="381000"/>
            <a:ext cx="7696200" cy="579438"/>
          </a:xfrm>
          <a:prstGeom prst="rect">
            <a:avLst/>
          </a:prstGeom>
          <a:noFill/>
          <a:ln w="9525">
            <a:noFill/>
            <a:miter lim="800000"/>
            <a:headEnd/>
            <a:tailEnd/>
          </a:ln>
        </p:spPr>
        <p:txBody>
          <a:bodyPr>
            <a:spAutoFit/>
          </a:bodyPr>
          <a:lstStyle/>
          <a:p>
            <a:pPr>
              <a:spcBef>
                <a:spcPct val="50000"/>
              </a:spcBef>
            </a:pPr>
            <a:r>
              <a:rPr lang="en-US" sz="3200" b="1">
                <a:solidFill>
                  <a:srgbClr val="013066"/>
                </a:solidFill>
              </a:rPr>
              <a:t>Using Design Templates</a:t>
            </a:r>
          </a:p>
        </p:txBody>
      </p:sp>
      <p:sp>
        <p:nvSpPr>
          <p:cNvPr id="18435" name="Rectangle 3"/>
          <p:cNvSpPr>
            <a:spLocks noChangeArrowheads="1"/>
          </p:cNvSpPr>
          <p:nvPr/>
        </p:nvSpPr>
        <p:spPr bwMode="auto">
          <a:xfrm>
            <a:off x="381000" y="838200"/>
            <a:ext cx="8534400" cy="917575"/>
          </a:xfrm>
          <a:prstGeom prst="rect">
            <a:avLst/>
          </a:prstGeom>
          <a:noFill/>
          <a:ln w="9525">
            <a:noFill/>
            <a:miter lim="800000"/>
            <a:headEnd/>
            <a:tailEnd/>
          </a:ln>
        </p:spPr>
        <p:txBody>
          <a:bodyPr anchor="ctr">
            <a:spAutoFit/>
          </a:bodyPr>
          <a:lstStyle/>
          <a:p>
            <a:pPr eaLnBrk="1" hangingPunct="1">
              <a:lnSpc>
                <a:spcPct val="150000"/>
              </a:lnSpc>
              <a:buFontTx/>
              <a:buChar char="•"/>
            </a:pPr>
            <a:r>
              <a:rPr lang="en-GB" dirty="0">
                <a:solidFill>
                  <a:schemeClr val="bg2"/>
                </a:solidFill>
              </a:rPr>
              <a:t> The easiest way to apply wholesale changes to the appearance of all aspects of a presentation (text, layout and colour scheme) is to apply a different </a:t>
            </a:r>
            <a:r>
              <a:rPr lang="en-GB" i="1" dirty="0">
                <a:solidFill>
                  <a:schemeClr val="bg2"/>
                </a:solidFill>
              </a:rPr>
              <a:t>Design Template</a:t>
            </a:r>
            <a:r>
              <a:rPr lang="en-GB" dirty="0">
                <a:solidFill>
                  <a:schemeClr val="bg2"/>
                </a:solidFill>
              </a:rPr>
              <a:t>. </a:t>
            </a:r>
          </a:p>
        </p:txBody>
      </p:sp>
      <p:sp>
        <p:nvSpPr>
          <p:cNvPr id="18436" name="Text Box 4"/>
          <p:cNvSpPr txBox="1">
            <a:spLocks noChangeArrowheads="1"/>
          </p:cNvSpPr>
          <p:nvPr/>
        </p:nvSpPr>
        <p:spPr bwMode="auto">
          <a:xfrm>
            <a:off x="457200" y="1600200"/>
            <a:ext cx="8458200" cy="572593"/>
          </a:xfrm>
          <a:prstGeom prst="rect">
            <a:avLst/>
          </a:prstGeom>
          <a:noFill/>
          <a:ln w="9525">
            <a:noFill/>
            <a:miter lim="800000"/>
            <a:headEnd/>
            <a:tailEnd/>
          </a:ln>
        </p:spPr>
        <p:txBody>
          <a:bodyPr>
            <a:spAutoFit/>
          </a:bodyPr>
          <a:lstStyle/>
          <a:p>
            <a:pPr>
              <a:lnSpc>
                <a:spcPct val="200000"/>
              </a:lnSpc>
              <a:spcBef>
                <a:spcPct val="50000"/>
              </a:spcBef>
              <a:buFontTx/>
              <a:buChar char="•"/>
            </a:pPr>
            <a:r>
              <a:rPr lang="en-GB" b="1" dirty="0">
                <a:solidFill>
                  <a:schemeClr val="bg2"/>
                </a:solidFill>
              </a:rPr>
              <a:t> Applying a design to a new presentation</a:t>
            </a:r>
            <a:r>
              <a:rPr lang="en-US" dirty="0">
                <a:solidFill>
                  <a:schemeClr val="bg2"/>
                </a:solidFill>
              </a:rPr>
              <a:t> – </a:t>
            </a:r>
            <a:r>
              <a:rPr lang="en-US" dirty="0" smtClean="0">
                <a:solidFill>
                  <a:schemeClr val="bg2"/>
                </a:solidFill>
              </a:rPr>
              <a:t>From Design Menu</a:t>
            </a:r>
            <a:endParaRPr lang="en-US" dirty="0">
              <a:solidFill>
                <a:schemeClr val="bg2"/>
              </a:solidFill>
            </a:endParaRPr>
          </a:p>
        </p:txBody>
      </p:sp>
      <p:pic>
        <p:nvPicPr>
          <p:cNvPr id="5122" name="Picture 2"/>
          <p:cNvPicPr>
            <a:picLocks noChangeAspect="1" noChangeArrowheads="1"/>
          </p:cNvPicPr>
          <p:nvPr/>
        </p:nvPicPr>
        <p:blipFill>
          <a:blip r:embed="rId3"/>
          <a:srcRect/>
          <a:stretch>
            <a:fillRect/>
          </a:stretch>
        </p:blipFill>
        <p:spPr bwMode="auto">
          <a:xfrm>
            <a:off x="457200" y="2209801"/>
            <a:ext cx="8153400" cy="1873501"/>
          </a:xfrm>
          <a:prstGeom prst="rect">
            <a:avLst/>
          </a:prstGeom>
          <a:noFill/>
          <a:ln w="9525">
            <a:noFill/>
            <a:miter lim="800000"/>
            <a:headEnd/>
            <a:tailEnd/>
          </a:ln>
        </p:spPr>
      </p:pic>
      <p:sp>
        <p:nvSpPr>
          <p:cNvPr id="6" name="Rectangle 6"/>
          <p:cNvSpPr>
            <a:spLocks noChangeArrowheads="1"/>
          </p:cNvSpPr>
          <p:nvPr/>
        </p:nvSpPr>
        <p:spPr bwMode="auto">
          <a:xfrm>
            <a:off x="457200" y="4267200"/>
            <a:ext cx="2667000" cy="366713"/>
          </a:xfrm>
          <a:prstGeom prst="rect">
            <a:avLst/>
          </a:prstGeom>
          <a:noFill/>
          <a:ln w="9525">
            <a:noFill/>
            <a:miter lim="800000"/>
            <a:headEnd/>
            <a:tailEnd/>
          </a:ln>
        </p:spPr>
        <p:txBody>
          <a:bodyPr wrap="square" anchor="ctr">
            <a:spAutoFit/>
          </a:bodyPr>
          <a:lstStyle/>
          <a:p>
            <a:pPr eaLnBrk="1" hangingPunct="1"/>
            <a:r>
              <a:rPr lang="en-GB" b="1" dirty="0" smtClean="0">
                <a:solidFill>
                  <a:schemeClr val="bg2"/>
                </a:solidFill>
              </a:rPr>
              <a:t>Background Styles: </a:t>
            </a:r>
            <a:endParaRPr lang="en-US" b="1" dirty="0">
              <a:solidFill>
                <a:schemeClr val="bg2"/>
              </a:solidFill>
            </a:endParaRPr>
          </a:p>
        </p:txBody>
      </p:sp>
      <p:pic>
        <p:nvPicPr>
          <p:cNvPr id="5124" name="Picture 4"/>
          <p:cNvPicPr>
            <a:picLocks noChangeAspect="1" noChangeArrowheads="1"/>
          </p:cNvPicPr>
          <p:nvPr/>
        </p:nvPicPr>
        <p:blipFill>
          <a:blip r:embed="rId4"/>
          <a:srcRect/>
          <a:stretch>
            <a:fillRect/>
          </a:stretch>
        </p:blipFill>
        <p:spPr bwMode="auto">
          <a:xfrm>
            <a:off x="3429000" y="4267200"/>
            <a:ext cx="2571750" cy="18954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57200" y="381000"/>
            <a:ext cx="7696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Editing and Moving Slides</a:t>
            </a:r>
            <a:r>
              <a:rPr lang="en-US" sz="2400"/>
              <a:t> </a:t>
            </a:r>
          </a:p>
        </p:txBody>
      </p:sp>
      <p:sp>
        <p:nvSpPr>
          <p:cNvPr id="19459" name="Text Box 3"/>
          <p:cNvSpPr txBox="1">
            <a:spLocks noChangeArrowheads="1"/>
          </p:cNvSpPr>
          <p:nvPr/>
        </p:nvSpPr>
        <p:spPr bwMode="auto">
          <a:xfrm>
            <a:off x="457200" y="1143000"/>
            <a:ext cx="7924800" cy="3810000"/>
          </a:xfrm>
          <a:prstGeom prst="rect">
            <a:avLst/>
          </a:prstGeom>
          <a:noFill/>
          <a:ln w="9525">
            <a:noFill/>
            <a:miter lim="800000"/>
            <a:headEnd/>
            <a:tailEnd/>
          </a:ln>
        </p:spPr>
        <p:txBody>
          <a:bodyPr>
            <a:spAutoFit/>
          </a:bodyPr>
          <a:lstStyle/>
          <a:p>
            <a:pPr>
              <a:lnSpc>
                <a:spcPct val="150000"/>
              </a:lnSpc>
              <a:spcBef>
                <a:spcPct val="50000"/>
              </a:spcBef>
            </a:pPr>
            <a:r>
              <a:rPr lang="en-GB" b="1" dirty="0">
                <a:solidFill>
                  <a:schemeClr val="bg2"/>
                </a:solidFill>
              </a:rPr>
              <a:t>Adding new slides – </a:t>
            </a:r>
            <a:r>
              <a:rPr lang="en-GB" dirty="0">
                <a:solidFill>
                  <a:schemeClr val="bg2"/>
                </a:solidFill>
              </a:rPr>
              <a:t>Insert | New Slide or Ctrl + M</a:t>
            </a:r>
          </a:p>
          <a:p>
            <a:pPr>
              <a:lnSpc>
                <a:spcPct val="150000"/>
              </a:lnSpc>
              <a:spcBef>
                <a:spcPct val="50000"/>
              </a:spcBef>
            </a:pPr>
            <a:r>
              <a:rPr lang="en-GB" b="1" dirty="0">
                <a:solidFill>
                  <a:schemeClr val="bg2"/>
                </a:solidFill>
              </a:rPr>
              <a:t>Duplicating slides - </a:t>
            </a:r>
            <a:r>
              <a:rPr lang="en-GB" dirty="0">
                <a:solidFill>
                  <a:schemeClr val="bg2"/>
                </a:solidFill>
              </a:rPr>
              <a:t>Insert | Duplicate Slide</a:t>
            </a:r>
            <a:endParaRPr lang="en-US" dirty="0">
              <a:solidFill>
                <a:schemeClr val="bg2"/>
              </a:solidFill>
            </a:endParaRPr>
          </a:p>
          <a:p>
            <a:pPr>
              <a:lnSpc>
                <a:spcPct val="150000"/>
              </a:lnSpc>
              <a:spcBef>
                <a:spcPct val="50000"/>
              </a:spcBef>
            </a:pPr>
            <a:r>
              <a:rPr lang="en-GB" b="1" dirty="0">
                <a:solidFill>
                  <a:schemeClr val="bg2"/>
                </a:solidFill>
              </a:rPr>
              <a:t>Deleting slides</a:t>
            </a:r>
            <a:r>
              <a:rPr lang="en-US" b="1" dirty="0">
                <a:solidFill>
                  <a:schemeClr val="bg2"/>
                </a:solidFill>
              </a:rPr>
              <a:t> – </a:t>
            </a:r>
            <a:r>
              <a:rPr lang="en-US" dirty="0">
                <a:solidFill>
                  <a:schemeClr val="bg2"/>
                </a:solidFill>
              </a:rPr>
              <a:t>Edit |Delete Slide or press Del</a:t>
            </a:r>
            <a:r>
              <a:rPr lang="en-US" b="1" dirty="0">
                <a:solidFill>
                  <a:schemeClr val="bg2"/>
                </a:solidFill>
              </a:rPr>
              <a:t> </a:t>
            </a:r>
          </a:p>
          <a:p>
            <a:pPr>
              <a:lnSpc>
                <a:spcPct val="150000"/>
              </a:lnSpc>
              <a:spcBef>
                <a:spcPct val="50000"/>
              </a:spcBef>
            </a:pPr>
            <a:r>
              <a:rPr lang="en-GB" b="1" dirty="0">
                <a:solidFill>
                  <a:schemeClr val="bg2"/>
                </a:solidFill>
              </a:rPr>
              <a:t>Moving between slides</a:t>
            </a:r>
            <a:r>
              <a:rPr lang="en-US" dirty="0">
                <a:solidFill>
                  <a:schemeClr val="bg2"/>
                </a:solidFill>
              </a:rPr>
              <a:t> – Use Page Up, Page Down, Home, End keys, Scroll Bars</a:t>
            </a:r>
          </a:p>
          <a:p>
            <a:pPr>
              <a:lnSpc>
                <a:spcPct val="150000"/>
              </a:lnSpc>
              <a:spcBef>
                <a:spcPct val="50000"/>
              </a:spcBef>
            </a:pPr>
            <a:r>
              <a:rPr lang="en-GB" b="1" dirty="0">
                <a:solidFill>
                  <a:schemeClr val="bg2"/>
                </a:solidFill>
              </a:rPr>
              <a:t>Using Slide Sorter view</a:t>
            </a:r>
            <a:r>
              <a:rPr lang="en-US" dirty="0">
                <a:solidFill>
                  <a:schemeClr val="bg2"/>
                </a:solidFill>
              </a:rPr>
              <a:t> </a:t>
            </a:r>
          </a:p>
          <a:p>
            <a:pPr>
              <a:lnSpc>
                <a:spcPct val="150000"/>
              </a:lnSpc>
              <a:spcBef>
                <a:spcPct val="50000"/>
              </a:spcBef>
            </a:pPr>
            <a:r>
              <a:rPr lang="en-US" b="1" dirty="0">
                <a:solidFill>
                  <a:schemeClr val="bg2"/>
                </a:solidFill>
              </a:rPr>
              <a:t>Selection of Multiple Slide</a:t>
            </a:r>
            <a:r>
              <a:rPr lang="en-US" dirty="0">
                <a:solidFill>
                  <a:schemeClr val="bg2"/>
                </a:solidFill>
              </a:rPr>
              <a:t> – Use Ctrl Key and select the required slides. </a:t>
            </a:r>
          </a:p>
          <a:p>
            <a:pPr>
              <a:lnSpc>
                <a:spcPct val="150000"/>
              </a:lnSpc>
              <a:spcBef>
                <a:spcPct val="50000"/>
              </a:spcBef>
            </a:pPr>
            <a:r>
              <a:rPr lang="en-US" dirty="0">
                <a:solidFill>
                  <a:schemeClr val="bg2"/>
                </a:solidFill>
              </a:rPr>
              <a:t>To Select All – Ctrl A</a:t>
            </a:r>
            <a:endParaRPr lang="en-GB" b="1"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04800" y="304800"/>
            <a:ext cx="7696200" cy="579438"/>
          </a:xfrm>
          <a:prstGeom prst="rect">
            <a:avLst/>
          </a:prstGeom>
          <a:noFill/>
          <a:ln w="9525">
            <a:noFill/>
            <a:miter lim="800000"/>
            <a:headEnd/>
            <a:tailEnd/>
          </a:ln>
        </p:spPr>
        <p:txBody>
          <a:bodyPr>
            <a:spAutoFit/>
          </a:bodyPr>
          <a:lstStyle/>
          <a:p>
            <a:pPr>
              <a:spcBef>
                <a:spcPct val="50000"/>
              </a:spcBef>
            </a:pPr>
            <a:r>
              <a:rPr lang="en-GB" sz="3200" b="1" dirty="0">
                <a:solidFill>
                  <a:srgbClr val="013066"/>
                </a:solidFill>
              </a:rPr>
              <a:t>Incorporating Graphics</a:t>
            </a:r>
            <a:r>
              <a:rPr lang="en-US" dirty="0"/>
              <a:t> </a:t>
            </a:r>
          </a:p>
        </p:txBody>
      </p:sp>
      <p:sp>
        <p:nvSpPr>
          <p:cNvPr id="20486" name="Rectangle 6"/>
          <p:cNvSpPr>
            <a:spLocks noChangeArrowheads="1"/>
          </p:cNvSpPr>
          <p:nvPr/>
        </p:nvSpPr>
        <p:spPr bwMode="auto">
          <a:xfrm>
            <a:off x="304800" y="914400"/>
            <a:ext cx="1066800" cy="366713"/>
          </a:xfrm>
          <a:prstGeom prst="rect">
            <a:avLst/>
          </a:prstGeom>
          <a:noFill/>
          <a:ln w="9525">
            <a:noFill/>
            <a:miter lim="800000"/>
            <a:headEnd/>
            <a:tailEnd/>
          </a:ln>
        </p:spPr>
        <p:txBody>
          <a:bodyPr wrap="square" anchor="ctr">
            <a:spAutoFit/>
          </a:bodyPr>
          <a:lstStyle/>
          <a:p>
            <a:pPr eaLnBrk="1" hangingPunct="1"/>
            <a:r>
              <a:rPr lang="en-GB" b="1" dirty="0">
                <a:solidFill>
                  <a:schemeClr val="bg2"/>
                </a:solidFill>
              </a:rPr>
              <a:t>Picture </a:t>
            </a:r>
            <a:endParaRPr lang="en-US" b="1" dirty="0">
              <a:solidFill>
                <a:schemeClr val="bg2"/>
              </a:solidFill>
            </a:endParaRPr>
          </a:p>
        </p:txBody>
      </p:sp>
      <p:sp>
        <p:nvSpPr>
          <p:cNvPr id="20487" name="Rectangle 7"/>
          <p:cNvSpPr>
            <a:spLocks noChangeArrowheads="1"/>
          </p:cNvSpPr>
          <p:nvPr/>
        </p:nvSpPr>
        <p:spPr bwMode="auto">
          <a:xfrm>
            <a:off x="304800" y="1487269"/>
            <a:ext cx="8458200" cy="646331"/>
          </a:xfrm>
          <a:prstGeom prst="rect">
            <a:avLst/>
          </a:prstGeom>
          <a:noFill/>
          <a:ln w="9525">
            <a:noFill/>
            <a:miter lim="800000"/>
            <a:headEnd/>
            <a:tailEnd/>
          </a:ln>
        </p:spPr>
        <p:txBody>
          <a:bodyPr wrap="square" anchor="ctr">
            <a:spAutoFit/>
          </a:bodyPr>
          <a:lstStyle/>
          <a:p>
            <a:pPr eaLnBrk="1" hangingPunct="1"/>
            <a:r>
              <a:rPr lang="en-GB" dirty="0">
                <a:solidFill>
                  <a:schemeClr val="bg2"/>
                </a:solidFill>
              </a:rPr>
              <a:t>Once you have inserted an image or Clip Art into your presentation, the </a:t>
            </a:r>
            <a:r>
              <a:rPr lang="en-GB" i="1" dirty="0">
                <a:solidFill>
                  <a:schemeClr val="bg2"/>
                </a:solidFill>
              </a:rPr>
              <a:t>Picture</a:t>
            </a:r>
            <a:r>
              <a:rPr lang="en-GB" dirty="0">
                <a:solidFill>
                  <a:schemeClr val="bg2"/>
                </a:solidFill>
              </a:rPr>
              <a:t> toolbar appears, offering options for modifying the graphic as indicated</a:t>
            </a:r>
            <a:r>
              <a:rPr lang="en-US" dirty="0">
                <a:solidFill>
                  <a:schemeClr val="bg2"/>
                </a:solidFill>
              </a:rPr>
              <a:t>:</a:t>
            </a:r>
          </a:p>
        </p:txBody>
      </p:sp>
      <p:pic>
        <p:nvPicPr>
          <p:cNvPr id="6146" name="Picture 2"/>
          <p:cNvPicPr>
            <a:picLocks noChangeAspect="1" noChangeArrowheads="1"/>
          </p:cNvPicPr>
          <p:nvPr/>
        </p:nvPicPr>
        <p:blipFill>
          <a:blip r:embed="rId3"/>
          <a:srcRect/>
          <a:stretch>
            <a:fillRect/>
          </a:stretch>
        </p:blipFill>
        <p:spPr bwMode="auto">
          <a:xfrm>
            <a:off x="1447800" y="914400"/>
            <a:ext cx="6400800" cy="533400"/>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381000" y="2514600"/>
            <a:ext cx="838200" cy="3509434"/>
          </a:xfrm>
          <a:prstGeom prst="rect">
            <a:avLst/>
          </a:prstGeom>
          <a:noFill/>
          <a:ln w="9525">
            <a:noFill/>
            <a:miter lim="800000"/>
            <a:headEnd/>
            <a:tailEnd/>
          </a:ln>
        </p:spPr>
      </p:pic>
      <p:sp>
        <p:nvSpPr>
          <p:cNvPr id="44" name="Rectangle 6"/>
          <p:cNvSpPr>
            <a:spLocks noChangeArrowheads="1"/>
          </p:cNvSpPr>
          <p:nvPr/>
        </p:nvSpPr>
        <p:spPr bwMode="auto">
          <a:xfrm>
            <a:off x="304800" y="2133600"/>
            <a:ext cx="1066800" cy="369332"/>
          </a:xfrm>
          <a:prstGeom prst="rect">
            <a:avLst/>
          </a:prstGeom>
          <a:noFill/>
          <a:ln w="9525">
            <a:noFill/>
            <a:miter lim="800000"/>
            <a:headEnd/>
            <a:tailEnd/>
          </a:ln>
        </p:spPr>
        <p:txBody>
          <a:bodyPr wrap="square" anchor="ctr">
            <a:spAutoFit/>
          </a:bodyPr>
          <a:lstStyle/>
          <a:p>
            <a:pPr eaLnBrk="1" hangingPunct="1"/>
            <a:r>
              <a:rPr lang="en-GB" b="1" dirty="0" smtClean="0">
                <a:solidFill>
                  <a:schemeClr val="bg2"/>
                </a:solidFill>
              </a:rPr>
              <a:t>Clip Art </a:t>
            </a:r>
            <a:endParaRPr lang="en-US" b="1" dirty="0">
              <a:solidFill>
                <a:schemeClr val="bg2"/>
              </a:solidFill>
            </a:endParaRPr>
          </a:p>
        </p:txBody>
      </p:sp>
      <p:pic>
        <p:nvPicPr>
          <p:cNvPr id="6148" name="Picture 4"/>
          <p:cNvPicPr>
            <a:picLocks noChangeAspect="1" noChangeArrowheads="1"/>
          </p:cNvPicPr>
          <p:nvPr/>
        </p:nvPicPr>
        <p:blipFill>
          <a:blip r:embed="rId5"/>
          <a:srcRect/>
          <a:stretch>
            <a:fillRect/>
          </a:stretch>
        </p:blipFill>
        <p:spPr bwMode="auto">
          <a:xfrm>
            <a:off x="1524000" y="2567765"/>
            <a:ext cx="2647422" cy="1962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6" name="Rectangle 6"/>
          <p:cNvSpPr>
            <a:spLocks noChangeArrowheads="1"/>
          </p:cNvSpPr>
          <p:nvPr/>
        </p:nvSpPr>
        <p:spPr bwMode="auto">
          <a:xfrm>
            <a:off x="1371600" y="2133600"/>
            <a:ext cx="1524000" cy="369332"/>
          </a:xfrm>
          <a:prstGeom prst="rect">
            <a:avLst/>
          </a:prstGeom>
          <a:noFill/>
          <a:ln w="9525">
            <a:noFill/>
            <a:miter lim="800000"/>
            <a:headEnd/>
            <a:tailEnd/>
          </a:ln>
        </p:spPr>
        <p:txBody>
          <a:bodyPr wrap="square" anchor="ctr">
            <a:spAutoFit/>
          </a:bodyPr>
          <a:lstStyle/>
          <a:p>
            <a:pPr eaLnBrk="1" hangingPunct="1"/>
            <a:r>
              <a:rPr lang="en-GB" b="1" dirty="0" smtClean="0">
                <a:solidFill>
                  <a:schemeClr val="bg2"/>
                </a:solidFill>
              </a:rPr>
              <a:t>Photo Album </a:t>
            </a:r>
            <a:endParaRPr lang="en-US" b="1" dirty="0">
              <a:solidFill>
                <a:schemeClr val="bg2"/>
              </a:solidFill>
            </a:endParaRPr>
          </a:p>
        </p:txBody>
      </p:sp>
      <p:pic>
        <p:nvPicPr>
          <p:cNvPr id="6149" name="Picture 5"/>
          <p:cNvPicPr>
            <a:picLocks noChangeAspect="1" noChangeArrowheads="1"/>
          </p:cNvPicPr>
          <p:nvPr/>
        </p:nvPicPr>
        <p:blipFill>
          <a:blip r:embed="rId6"/>
          <a:srcRect/>
          <a:stretch>
            <a:fillRect/>
          </a:stretch>
        </p:blipFill>
        <p:spPr bwMode="auto">
          <a:xfrm>
            <a:off x="4381685" y="2514600"/>
            <a:ext cx="1257115" cy="3505200"/>
          </a:xfrm>
          <a:prstGeom prst="rect">
            <a:avLst/>
          </a:prstGeom>
          <a:noFill/>
          <a:ln w="9525">
            <a:noFill/>
            <a:miter lim="800000"/>
            <a:headEnd/>
            <a:tailEnd/>
          </a:ln>
        </p:spPr>
      </p:pic>
      <p:sp>
        <p:nvSpPr>
          <p:cNvPr id="48" name="Rectangle 6"/>
          <p:cNvSpPr>
            <a:spLocks noChangeArrowheads="1"/>
          </p:cNvSpPr>
          <p:nvPr/>
        </p:nvSpPr>
        <p:spPr bwMode="auto">
          <a:xfrm>
            <a:off x="4305485" y="2133600"/>
            <a:ext cx="990600" cy="369332"/>
          </a:xfrm>
          <a:prstGeom prst="rect">
            <a:avLst/>
          </a:prstGeom>
          <a:noFill/>
          <a:ln w="9525">
            <a:noFill/>
            <a:miter lim="800000"/>
            <a:headEnd/>
            <a:tailEnd/>
          </a:ln>
        </p:spPr>
        <p:txBody>
          <a:bodyPr wrap="square" anchor="ctr">
            <a:spAutoFit/>
          </a:bodyPr>
          <a:lstStyle/>
          <a:p>
            <a:pPr eaLnBrk="1" hangingPunct="1"/>
            <a:r>
              <a:rPr lang="en-US" b="1" dirty="0" smtClean="0">
                <a:solidFill>
                  <a:schemeClr val="bg2"/>
                </a:solidFill>
              </a:rPr>
              <a:t>Shapes</a:t>
            </a:r>
            <a:endParaRPr lang="en-US" b="1" dirty="0">
              <a:solidFill>
                <a:schemeClr val="bg2"/>
              </a:solidFill>
            </a:endParaRPr>
          </a:p>
        </p:txBody>
      </p:sp>
      <p:pic>
        <p:nvPicPr>
          <p:cNvPr id="6150" name="Picture 6"/>
          <p:cNvPicPr>
            <a:picLocks noChangeAspect="1" noChangeArrowheads="1"/>
          </p:cNvPicPr>
          <p:nvPr/>
        </p:nvPicPr>
        <p:blipFill>
          <a:blip r:embed="rId7"/>
          <a:srcRect/>
          <a:stretch>
            <a:fillRect/>
          </a:stretch>
        </p:blipFill>
        <p:spPr bwMode="auto">
          <a:xfrm>
            <a:off x="5869462" y="2514600"/>
            <a:ext cx="2817338" cy="1509713"/>
          </a:xfrm>
          <a:prstGeom prst="rect">
            <a:avLst/>
          </a:prstGeom>
          <a:noFill/>
          <a:ln w="9525">
            <a:noFill/>
            <a:miter lim="800000"/>
            <a:headEnd/>
            <a:tailEnd/>
          </a:ln>
        </p:spPr>
      </p:pic>
      <p:sp>
        <p:nvSpPr>
          <p:cNvPr id="50" name="Rectangle 6"/>
          <p:cNvSpPr>
            <a:spLocks noChangeArrowheads="1"/>
          </p:cNvSpPr>
          <p:nvPr/>
        </p:nvSpPr>
        <p:spPr bwMode="auto">
          <a:xfrm>
            <a:off x="5791200" y="2133600"/>
            <a:ext cx="1219200" cy="369332"/>
          </a:xfrm>
          <a:prstGeom prst="rect">
            <a:avLst/>
          </a:prstGeom>
          <a:noFill/>
          <a:ln w="9525">
            <a:noFill/>
            <a:miter lim="800000"/>
            <a:headEnd/>
            <a:tailEnd/>
          </a:ln>
        </p:spPr>
        <p:txBody>
          <a:bodyPr wrap="square" anchor="ctr">
            <a:spAutoFit/>
          </a:bodyPr>
          <a:lstStyle/>
          <a:p>
            <a:pPr eaLnBrk="1" hangingPunct="1"/>
            <a:r>
              <a:rPr lang="en-US" b="1" dirty="0" smtClean="0">
                <a:solidFill>
                  <a:schemeClr val="bg2"/>
                </a:solidFill>
              </a:rPr>
              <a:t>Smart Art</a:t>
            </a:r>
            <a:endParaRPr lang="en-US" b="1" dirty="0">
              <a:solidFill>
                <a:schemeClr val="bg2"/>
              </a:solidFill>
            </a:endParaRPr>
          </a:p>
        </p:txBody>
      </p:sp>
      <p:pic>
        <p:nvPicPr>
          <p:cNvPr id="6151" name="Picture 7"/>
          <p:cNvPicPr>
            <a:picLocks noChangeAspect="1" noChangeArrowheads="1"/>
          </p:cNvPicPr>
          <p:nvPr/>
        </p:nvPicPr>
        <p:blipFill>
          <a:blip r:embed="rId8"/>
          <a:srcRect/>
          <a:stretch>
            <a:fillRect/>
          </a:stretch>
        </p:blipFill>
        <p:spPr bwMode="auto">
          <a:xfrm>
            <a:off x="5943601" y="4495801"/>
            <a:ext cx="1295400" cy="1514160"/>
          </a:xfrm>
          <a:prstGeom prst="rect">
            <a:avLst/>
          </a:prstGeom>
          <a:noFill/>
          <a:ln w="9525">
            <a:noFill/>
            <a:miter lim="800000"/>
            <a:headEnd/>
            <a:tailEnd/>
          </a:ln>
        </p:spPr>
      </p:pic>
      <p:sp>
        <p:nvSpPr>
          <p:cNvPr id="52" name="Rectangle 6"/>
          <p:cNvSpPr>
            <a:spLocks noChangeArrowheads="1"/>
          </p:cNvSpPr>
          <p:nvPr/>
        </p:nvSpPr>
        <p:spPr bwMode="auto">
          <a:xfrm>
            <a:off x="5867400" y="4114800"/>
            <a:ext cx="1219200" cy="369332"/>
          </a:xfrm>
          <a:prstGeom prst="rect">
            <a:avLst/>
          </a:prstGeom>
          <a:noFill/>
          <a:ln w="9525">
            <a:noFill/>
            <a:miter lim="800000"/>
            <a:headEnd/>
            <a:tailEnd/>
          </a:ln>
        </p:spPr>
        <p:txBody>
          <a:bodyPr wrap="square" anchor="ctr">
            <a:spAutoFit/>
          </a:bodyPr>
          <a:lstStyle/>
          <a:p>
            <a:pPr eaLnBrk="1" hangingPunct="1"/>
            <a:r>
              <a:rPr lang="en-US" b="1" dirty="0" smtClean="0">
                <a:solidFill>
                  <a:schemeClr val="bg2"/>
                </a:solidFill>
              </a:rPr>
              <a:t>Word Art</a:t>
            </a:r>
            <a:endParaRPr lang="en-US" b="1"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57200" y="381000"/>
            <a:ext cx="7696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Running a Presentation</a:t>
            </a:r>
          </a:p>
        </p:txBody>
      </p:sp>
      <p:sp>
        <p:nvSpPr>
          <p:cNvPr id="21507" name="Rectangle 3"/>
          <p:cNvSpPr>
            <a:spLocks noChangeArrowheads="1"/>
          </p:cNvSpPr>
          <p:nvPr/>
        </p:nvSpPr>
        <p:spPr bwMode="auto">
          <a:xfrm>
            <a:off x="381000" y="1219200"/>
            <a:ext cx="8305800" cy="3416320"/>
          </a:xfrm>
          <a:prstGeom prst="rect">
            <a:avLst/>
          </a:prstGeom>
          <a:noFill/>
          <a:ln w="9525">
            <a:noFill/>
            <a:miter lim="800000"/>
            <a:headEnd/>
            <a:tailEnd/>
          </a:ln>
        </p:spPr>
        <p:txBody>
          <a:bodyPr anchor="ctr">
            <a:spAutoFit/>
          </a:bodyPr>
          <a:lstStyle/>
          <a:p>
            <a:pPr algn="just" eaLnBrk="1" hangingPunct="1"/>
            <a:r>
              <a:rPr lang="en-GB">
                <a:solidFill>
                  <a:schemeClr val="bg2"/>
                </a:solidFill>
              </a:rPr>
              <a:t>A slide show can be started in several ways. One way is to save a presentation in such a way that whenever you open it, it always starts as a slide show. – PowerPoint Show</a:t>
            </a:r>
          </a:p>
          <a:p>
            <a:pPr algn="just" eaLnBrk="1" hangingPunct="1"/>
            <a:endParaRPr lang="en-GB">
              <a:solidFill>
                <a:schemeClr val="bg2"/>
              </a:solidFill>
            </a:endParaRPr>
          </a:p>
          <a:p>
            <a:pPr algn="just" eaLnBrk="1" hangingPunct="1"/>
            <a:r>
              <a:rPr lang="en-GB">
                <a:solidFill>
                  <a:schemeClr val="bg2"/>
                </a:solidFill>
              </a:rPr>
              <a:t>Another way is to start a slide show from within PowerPoint. </a:t>
            </a:r>
          </a:p>
          <a:p>
            <a:pPr algn="just" eaLnBrk="1" hangingPunct="1"/>
            <a:endParaRPr lang="en-GB">
              <a:solidFill>
                <a:schemeClr val="bg2"/>
              </a:solidFill>
            </a:endParaRPr>
          </a:p>
          <a:p>
            <a:pPr algn="just" eaLnBrk="1" hangingPunct="1"/>
            <a:r>
              <a:rPr lang="en-GB">
                <a:solidFill>
                  <a:schemeClr val="bg2"/>
                </a:solidFill>
              </a:rPr>
              <a:t>Alternatively, you can create a shortcut on your desktop and start the slide show from there.</a:t>
            </a:r>
          </a:p>
          <a:p>
            <a:pPr algn="just" eaLnBrk="1" hangingPunct="1"/>
            <a:endParaRPr lang="en-GB">
              <a:solidFill>
                <a:schemeClr val="bg2"/>
              </a:solidFill>
            </a:endParaRPr>
          </a:p>
          <a:p>
            <a:pPr algn="just" eaLnBrk="1" hangingPunct="1"/>
            <a:r>
              <a:rPr lang="en-GB">
                <a:solidFill>
                  <a:schemeClr val="bg2"/>
                </a:solidFill>
              </a:rPr>
              <a:t>You may either start the slide show from the beginning of the presentation (slide 1) or from the current slide. </a:t>
            </a:r>
          </a:p>
          <a:p>
            <a:pPr algn="just" eaLnBrk="1" hangingPunct="1"/>
            <a:endParaRPr lang="en-GB">
              <a:solidFill>
                <a:schemeClr val="bg2"/>
              </a:solidFill>
            </a:endParaRPr>
          </a:p>
          <a:p>
            <a:pPr algn="just" eaLnBrk="1" hangingPunct="1"/>
            <a:r>
              <a:rPr lang="en-GB">
                <a:solidFill>
                  <a:schemeClr val="bg2"/>
                </a:solidFill>
              </a:rPr>
              <a:t>You can also set up a self-running presentation, at a kiosk or booth, for example, that will run in an ever-repeating loop.</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304800" y="228600"/>
            <a:ext cx="8839200" cy="584775"/>
          </a:xfrm>
          <a:prstGeom prst="rect">
            <a:avLst/>
          </a:prstGeom>
          <a:noFill/>
          <a:ln w="9525">
            <a:noFill/>
            <a:miter lim="800000"/>
            <a:headEnd/>
            <a:tailEnd/>
          </a:ln>
        </p:spPr>
        <p:txBody>
          <a:bodyPr wrap="square">
            <a:spAutoFit/>
          </a:bodyPr>
          <a:lstStyle/>
          <a:p>
            <a:pPr>
              <a:spcBef>
                <a:spcPct val="50000"/>
              </a:spcBef>
            </a:pPr>
            <a:r>
              <a:rPr lang="en-GB" sz="3200" b="1" dirty="0">
                <a:solidFill>
                  <a:srgbClr val="013066"/>
                </a:solidFill>
              </a:rPr>
              <a:t>Running a Presentation </a:t>
            </a:r>
            <a:r>
              <a:rPr lang="en-GB" sz="3200" b="1" dirty="0" smtClean="0">
                <a:solidFill>
                  <a:srgbClr val="013066"/>
                </a:solidFill>
              </a:rPr>
              <a:t>                                   </a:t>
            </a:r>
            <a:r>
              <a:rPr lang="en-GB" sz="2000" b="1" dirty="0" smtClean="0">
                <a:solidFill>
                  <a:srgbClr val="013066"/>
                </a:solidFill>
              </a:rPr>
              <a:t>Contd...</a:t>
            </a:r>
            <a:endParaRPr lang="en-GB" sz="3600" b="1" dirty="0">
              <a:solidFill>
                <a:srgbClr val="013066"/>
              </a:solidFill>
            </a:endParaRPr>
          </a:p>
        </p:txBody>
      </p:sp>
      <p:sp>
        <p:nvSpPr>
          <p:cNvPr id="22531" name="Rectangle 5"/>
          <p:cNvSpPr>
            <a:spLocks noChangeArrowheads="1"/>
          </p:cNvSpPr>
          <p:nvPr/>
        </p:nvSpPr>
        <p:spPr bwMode="auto">
          <a:xfrm>
            <a:off x="381000" y="795666"/>
            <a:ext cx="8305800" cy="5452734"/>
          </a:xfrm>
          <a:prstGeom prst="rect">
            <a:avLst/>
          </a:prstGeom>
          <a:noFill/>
          <a:ln w="9525">
            <a:noFill/>
            <a:miter lim="800000"/>
            <a:headEnd/>
            <a:tailEnd/>
          </a:ln>
        </p:spPr>
        <p:txBody>
          <a:bodyPr wrap="square" lIns="0" tIns="63480" rIns="0" bIns="63480" anchor="ctr">
            <a:spAutoFit/>
          </a:bodyPr>
          <a:lstStyle/>
          <a:p>
            <a:pPr algn="just" eaLnBrk="1" hangingPunct="1"/>
            <a:r>
              <a:rPr lang="en-GB" sz="2000" b="1" dirty="0">
                <a:solidFill>
                  <a:schemeClr val="bg2"/>
                </a:solidFill>
                <a:cs typeface="Arial" pitchFamily="34" charset="0"/>
              </a:rPr>
              <a:t>Starting the slide show from the beginning</a:t>
            </a:r>
          </a:p>
          <a:p>
            <a:pPr algn="just">
              <a:lnSpc>
                <a:spcPct val="150000"/>
              </a:lnSpc>
            </a:pPr>
            <a:r>
              <a:rPr lang="en-GB" dirty="0">
                <a:solidFill>
                  <a:schemeClr val="bg2"/>
                </a:solidFill>
                <a:cs typeface="Times New Roman" pitchFamily="18" charset="0"/>
              </a:rPr>
              <a:t>Choose </a:t>
            </a:r>
            <a:r>
              <a:rPr lang="en-GB" b="1" dirty="0">
                <a:solidFill>
                  <a:schemeClr val="bg2"/>
                </a:solidFill>
                <a:cs typeface="Times New Roman" pitchFamily="18" charset="0"/>
              </a:rPr>
              <a:t>View</a:t>
            </a:r>
            <a:r>
              <a:rPr lang="en-GB" dirty="0">
                <a:solidFill>
                  <a:schemeClr val="bg2"/>
                </a:solidFill>
                <a:cs typeface="Times New Roman" pitchFamily="18" charset="0"/>
              </a:rPr>
              <a:t> | </a:t>
            </a:r>
            <a:r>
              <a:rPr lang="en-GB" b="1" dirty="0">
                <a:solidFill>
                  <a:schemeClr val="bg2"/>
                </a:solidFill>
                <a:cs typeface="Times New Roman" pitchFamily="18" charset="0"/>
              </a:rPr>
              <a:t>Slide</a:t>
            </a:r>
            <a:r>
              <a:rPr lang="en-GB" dirty="0">
                <a:solidFill>
                  <a:schemeClr val="bg2"/>
                </a:solidFill>
                <a:cs typeface="Times New Roman" pitchFamily="18" charset="0"/>
              </a:rPr>
              <a:t> </a:t>
            </a:r>
            <a:r>
              <a:rPr lang="en-GB" b="1" dirty="0">
                <a:solidFill>
                  <a:schemeClr val="bg2"/>
                </a:solidFill>
                <a:cs typeface="Times New Roman" pitchFamily="18" charset="0"/>
              </a:rPr>
              <a:t>Show</a:t>
            </a:r>
            <a:r>
              <a:rPr lang="en-GB" dirty="0">
                <a:solidFill>
                  <a:schemeClr val="bg2"/>
                </a:solidFill>
                <a:cs typeface="Times New Roman" pitchFamily="18" charset="0"/>
              </a:rPr>
              <a:t> or press the </a:t>
            </a:r>
            <a:r>
              <a:rPr lang="en-GB" b="1" dirty="0">
                <a:solidFill>
                  <a:schemeClr val="bg2"/>
                </a:solidFill>
                <a:cs typeface="Times New Roman" pitchFamily="18" charset="0"/>
              </a:rPr>
              <a:t>F5</a:t>
            </a:r>
            <a:r>
              <a:rPr lang="en-GB" dirty="0">
                <a:solidFill>
                  <a:schemeClr val="bg2"/>
                </a:solidFill>
                <a:cs typeface="Times New Roman" pitchFamily="18" charset="0"/>
              </a:rPr>
              <a:t> key on the keyboard.</a:t>
            </a:r>
            <a:endParaRPr lang="en-US" dirty="0">
              <a:solidFill>
                <a:schemeClr val="bg2"/>
              </a:solidFill>
            </a:endParaRPr>
          </a:p>
          <a:p>
            <a:pPr algn="just">
              <a:lnSpc>
                <a:spcPct val="150000"/>
              </a:lnSpc>
            </a:pPr>
            <a:r>
              <a:rPr lang="en-GB" dirty="0">
                <a:solidFill>
                  <a:schemeClr val="bg2"/>
                </a:solidFill>
                <a:cs typeface="Times New Roman" pitchFamily="18" charset="0"/>
              </a:rPr>
              <a:t>The slide show will commence at slide 1.</a:t>
            </a:r>
          </a:p>
          <a:p>
            <a:pPr algn="just"/>
            <a:endParaRPr lang="en-GB" b="1" dirty="0">
              <a:solidFill>
                <a:schemeClr val="bg2"/>
              </a:solidFill>
              <a:cs typeface="Arial" pitchFamily="34" charset="0"/>
            </a:endParaRPr>
          </a:p>
          <a:p>
            <a:pPr algn="just"/>
            <a:r>
              <a:rPr lang="en-GB" b="1" dirty="0">
                <a:solidFill>
                  <a:schemeClr val="bg2"/>
                </a:solidFill>
                <a:cs typeface="Arial" pitchFamily="34" charset="0"/>
              </a:rPr>
              <a:t>Starting the slide show from the current </a:t>
            </a:r>
            <a:r>
              <a:rPr lang="en-GB" b="1" dirty="0" smtClean="0">
                <a:solidFill>
                  <a:schemeClr val="bg2"/>
                </a:solidFill>
                <a:cs typeface="Arial" pitchFamily="34" charset="0"/>
              </a:rPr>
              <a:t>slide </a:t>
            </a:r>
            <a:r>
              <a:rPr lang="en-GB" dirty="0" smtClean="0">
                <a:solidFill>
                  <a:schemeClr val="bg2"/>
                </a:solidFill>
                <a:cs typeface="Arial" pitchFamily="34" charset="0"/>
              </a:rPr>
              <a:t>– </a:t>
            </a:r>
            <a:r>
              <a:rPr lang="en-GB" b="1" dirty="0" smtClean="0">
                <a:solidFill>
                  <a:schemeClr val="bg2"/>
                </a:solidFill>
                <a:cs typeface="Arial" pitchFamily="34" charset="0"/>
              </a:rPr>
              <a:t>Shift + F5</a:t>
            </a:r>
            <a:endParaRPr lang="en-GB" b="1" dirty="0">
              <a:solidFill>
                <a:schemeClr val="bg2"/>
              </a:solidFill>
              <a:cs typeface="Arial" pitchFamily="34" charset="0"/>
            </a:endParaRPr>
          </a:p>
          <a:p>
            <a:pPr algn="just">
              <a:lnSpc>
                <a:spcPct val="150000"/>
              </a:lnSpc>
            </a:pPr>
            <a:r>
              <a:rPr lang="en-GB" dirty="0">
                <a:solidFill>
                  <a:schemeClr val="bg2"/>
                </a:solidFill>
                <a:cs typeface="Times New Roman" pitchFamily="18" charset="0"/>
              </a:rPr>
              <a:t>With your presentation open on your screen, ensure you are positioned on the slide you want to start with. Click the </a:t>
            </a:r>
            <a:r>
              <a:rPr lang="en-GB" b="1" dirty="0">
                <a:solidFill>
                  <a:schemeClr val="bg2"/>
                </a:solidFill>
                <a:cs typeface="Times New Roman" pitchFamily="18" charset="0"/>
              </a:rPr>
              <a:t>Slide Show</a:t>
            </a:r>
            <a:r>
              <a:rPr lang="en-GB" dirty="0">
                <a:solidFill>
                  <a:schemeClr val="bg2"/>
                </a:solidFill>
                <a:cs typeface="Times New Roman" pitchFamily="18" charset="0"/>
              </a:rPr>
              <a:t> button in the lower-left corner of the presentation window.</a:t>
            </a:r>
          </a:p>
          <a:p>
            <a:pPr algn="just"/>
            <a:endParaRPr lang="en-GB" dirty="0">
              <a:solidFill>
                <a:schemeClr val="bg2"/>
              </a:solidFill>
              <a:cs typeface="Times New Roman" pitchFamily="18" charset="0"/>
            </a:endParaRPr>
          </a:p>
          <a:p>
            <a:r>
              <a:rPr lang="en-GB" b="1" dirty="0">
                <a:solidFill>
                  <a:schemeClr val="bg2"/>
                </a:solidFill>
                <a:cs typeface="Arial" pitchFamily="34" charset="0"/>
              </a:rPr>
              <a:t>Starting</a:t>
            </a:r>
            <a:r>
              <a:rPr lang="en-GB" b="1" dirty="0">
                <a:solidFill>
                  <a:schemeClr val="bg2"/>
                </a:solidFill>
              </a:rPr>
              <a:t> a Slide Show from your desktop</a:t>
            </a:r>
          </a:p>
          <a:p>
            <a:pPr>
              <a:lnSpc>
                <a:spcPct val="150000"/>
              </a:lnSpc>
            </a:pPr>
            <a:r>
              <a:rPr lang="en-GB" dirty="0">
                <a:solidFill>
                  <a:schemeClr val="bg2"/>
                </a:solidFill>
                <a:cs typeface="Times New Roman" pitchFamily="18" charset="0"/>
              </a:rPr>
              <a:t>In My Computer or Windows Explorer, locate the file you want to open as a slide show.</a:t>
            </a:r>
            <a:endParaRPr lang="en-US" dirty="0">
              <a:solidFill>
                <a:schemeClr val="bg2"/>
              </a:solidFill>
              <a:cs typeface="Times New Roman" pitchFamily="18" charset="0"/>
            </a:endParaRPr>
          </a:p>
          <a:p>
            <a:pPr>
              <a:lnSpc>
                <a:spcPct val="150000"/>
              </a:lnSpc>
            </a:pPr>
            <a:r>
              <a:rPr lang="en-GB" dirty="0">
                <a:solidFill>
                  <a:schemeClr val="bg2"/>
                </a:solidFill>
                <a:cs typeface="Times New Roman" pitchFamily="18" charset="0"/>
              </a:rPr>
              <a:t>Right-click the file name, and then click Show or create a shortcut on your desktop and start the show from there.</a:t>
            </a:r>
          </a:p>
          <a:p>
            <a:endParaRPr lang="en-GB" dirty="0">
              <a:solidFill>
                <a:schemeClr val="bg2"/>
              </a:solidFill>
              <a:cs typeface="Times New Roman" pitchFamily="18" charset="0"/>
            </a:endParaRPr>
          </a:p>
          <a:p>
            <a:r>
              <a:rPr lang="en-GB" b="1" dirty="0">
                <a:solidFill>
                  <a:schemeClr val="bg2"/>
                </a:solidFill>
              </a:rPr>
              <a:t>Save a presentation to always open as a slide show - </a:t>
            </a:r>
            <a:r>
              <a:rPr lang="en-GB" sz="2000" b="1" dirty="0">
                <a:solidFill>
                  <a:schemeClr val="bg2"/>
                </a:solidFill>
              </a:rPr>
              <a:t>.</a:t>
            </a:r>
            <a:r>
              <a:rPr lang="en-GB" sz="2000" b="1" dirty="0" err="1">
                <a:solidFill>
                  <a:schemeClr val="bg2"/>
                </a:solidFill>
              </a:rPr>
              <a:t>pps</a:t>
            </a:r>
            <a:endParaRPr lang="en-GB" sz="14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6"/>
          <p:cNvSpPr>
            <a:spLocks noChangeArrowheads="1"/>
          </p:cNvSpPr>
          <p:nvPr/>
        </p:nvSpPr>
        <p:spPr bwMode="auto">
          <a:xfrm>
            <a:off x="381000" y="1143000"/>
            <a:ext cx="8458200" cy="4375150"/>
          </a:xfrm>
          <a:prstGeom prst="rect">
            <a:avLst/>
          </a:prstGeom>
          <a:noFill/>
          <a:ln w="9525">
            <a:noFill/>
            <a:miter lim="800000"/>
            <a:headEnd/>
            <a:tailEnd/>
          </a:ln>
        </p:spPr>
        <p:txBody>
          <a:bodyPr anchor="ctr">
            <a:spAutoFit/>
          </a:bodyPr>
          <a:lstStyle/>
          <a:p>
            <a:pPr eaLnBrk="1" hangingPunct="1"/>
            <a:r>
              <a:rPr lang="en-GB" sz="2000" b="1" dirty="0">
                <a:solidFill>
                  <a:schemeClr val="bg2"/>
                </a:solidFill>
                <a:cs typeface="Arial" pitchFamily="34" charset="0"/>
              </a:rPr>
              <a:t>Controlling the Presentation Manually by</a:t>
            </a:r>
          </a:p>
          <a:p>
            <a:pPr eaLnBrk="1" hangingPunct="1"/>
            <a:endParaRPr lang="en-GB" dirty="0">
              <a:solidFill>
                <a:schemeClr val="bg2"/>
              </a:solidFill>
            </a:endParaRPr>
          </a:p>
          <a:p>
            <a:pPr eaLnBrk="1" hangingPunct="1"/>
            <a:r>
              <a:rPr lang="en-GB" b="1" dirty="0">
                <a:solidFill>
                  <a:schemeClr val="bg2"/>
                </a:solidFill>
              </a:rPr>
              <a:t>To move to the next slide:</a:t>
            </a:r>
            <a:r>
              <a:rPr lang="en-GB" dirty="0">
                <a:solidFill>
                  <a:schemeClr val="bg2"/>
                </a:solidFill>
              </a:rPr>
              <a:t> </a:t>
            </a:r>
          </a:p>
          <a:p>
            <a:pPr>
              <a:lnSpc>
                <a:spcPct val="125000"/>
              </a:lnSpc>
              <a:buFontTx/>
              <a:buChar char="•"/>
            </a:pPr>
            <a:r>
              <a:rPr lang="en-GB" dirty="0">
                <a:solidFill>
                  <a:schemeClr val="bg2"/>
                </a:solidFill>
              </a:rPr>
              <a:t> Click with mouse</a:t>
            </a:r>
          </a:p>
          <a:p>
            <a:pPr>
              <a:lnSpc>
                <a:spcPct val="125000"/>
              </a:lnSpc>
              <a:buFontTx/>
              <a:buChar char="•"/>
            </a:pPr>
            <a:r>
              <a:rPr lang="en-GB" dirty="0">
                <a:solidFill>
                  <a:schemeClr val="bg2"/>
                </a:solidFill>
              </a:rPr>
              <a:t> Press Enter, Page Up key or </a:t>
            </a:r>
            <a:r>
              <a:rPr lang="en-GB" dirty="0">
                <a:solidFill>
                  <a:schemeClr val="bg2"/>
                </a:solidFill>
                <a:sym typeface="Wingdings" pitchFamily="2" charset="2"/>
              </a:rPr>
              <a:t> Key on the Keyboard</a:t>
            </a:r>
            <a:endParaRPr lang="en-GB" dirty="0">
              <a:solidFill>
                <a:schemeClr val="bg2"/>
              </a:solidFill>
            </a:endParaRPr>
          </a:p>
          <a:p>
            <a:pPr>
              <a:lnSpc>
                <a:spcPct val="125000"/>
              </a:lnSpc>
              <a:buFontTx/>
              <a:buChar char="•"/>
            </a:pPr>
            <a:r>
              <a:rPr lang="en-GB" dirty="0">
                <a:solidFill>
                  <a:schemeClr val="bg2"/>
                </a:solidFill>
              </a:rPr>
              <a:t> Press the Space Bar key</a:t>
            </a:r>
          </a:p>
          <a:p>
            <a:pPr>
              <a:lnSpc>
                <a:spcPct val="125000"/>
              </a:lnSpc>
              <a:buFontTx/>
              <a:buChar char="•"/>
            </a:pPr>
            <a:r>
              <a:rPr lang="en-GB" dirty="0">
                <a:solidFill>
                  <a:schemeClr val="bg2"/>
                </a:solidFill>
              </a:rPr>
              <a:t> Press N </a:t>
            </a:r>
          </a:p>
          <a:p>
            <a:pPr>
              <a:lnSpc>
                <a:spcPct val="125000"/>
              </a:lnSpc>
              <a:buFontTx/>
              <a:buChar char="•"/>
            </a:pPr>
            <a:r>
              <a:rPr lang="en-GB" dirty="0">
                <a:solidFill>
                  <a:schemeClr val="bg2"/>
                </a:solidFill>
              </a:rPr>
              <a:t> Clicking the arrow symbol at the bottom left of your screen, or right-clicking with your  </a:t>
            </a:r>
            <a:br>
              <a:rPr lang="en-GB" dirty="0">
                <a:solidFill>
                  <a:schemeClr val="bg2"/>
                </a:solidFill>
              </a:rPr>
            </a:br>
            <a:r>
              <a:rPr lang="en-GB" dirty="0">
                <a:solidFill>
                  <a:schemeClr val="bg2"/>
                </a:solidFill>
              </a:rPr>
              <a:t>  mouse over the slide to reveal the shortcut menu and select Next.</a:t>
            </a:r>
          </a:p>
          <a:p>
            <a:pPr>
              <a:lnSpc>
                <a:spcPct val="125000"/>
              </a:lnSpc>
            </a:pPr>
            <a:r>
              <a:rPr lang="en-GB" b="1" dirty="0">
                <a:solidFill>
                  <a:schemeClr val="bg2"/>
                </a:solidFill>
              </a:rPr>
              <a:t>To move back to the previous slide:</a:t>
            </a:r>
          </a:p>
          <a:p>
            <a:pPr>
              <a:lnSpc>
                <a:spcPct val="125000"/>
              </a:lnSpc>
              <a:buFontTx/>
              <a:buChar char="•"/>
            </a:pPr>
            <a:r>
              <a:rPr lang="en-GB" dirty="0">
                <a:solidFill>
                  <a:schemeClr val="bg2"/>
                </a:solidFill>
              </a:rPr>
              <a:t> Press Backspace, Page Down, or </a:t>
            </a:r>
            <a:r>
              <a:rPr lang="en-GB" dirty="0">
                <a:solidFill>
                  <a:schemeClr val="bg2"/>
                </a:solidFill>
                <a:sym typeface="Symbol" pitchFamily="18" charset="2"/>
              </a:rPr>
              <a:t></a:t>
            </a:r>
            <a:r>
              <a:rPr lang="en-GB" dirty="0">
                <a:solidFill>
                  <a:schemeClr val="bg2"/>
                </a:solidFill>
              </a:rPr>
              <a:t> on the keyboard,</a:t>
            </a:r>
          </a:p>
          <a:p>
            <a:pPr>
              <a:lnSpc>
                <a:spcPct val="125000"/>
              </a:lnSpc>
              <a:buFontTx/>
              <a:buChar char="•"/>
            </a:pPr>
            <a:r>
              <a:rPr lang="en-GB" dirty="0">
                <a:solidFill>
                  <a:schemeClr val="bg2"/>
                </a:solidFill>
              </a:rPr>
              <a:t> Press P (for previous),</a:t>
            </a:r>
          </a:p>
          <a:p>
            <a:pPr>
              <a:lnSpc>
                <a:spcPct val="125000"/>
              </a:lnSpc>
              <a:buFontTx/>
              <a:buChar char="•"/>
            </a:pPr>
            <a:r>
              <a:rPr lang="en-GB" dirty="0">
                <a:solidFill>
                  <a:schemeClr val="bg2"/>
                </a:solidFill>
              </a:rPr>
              <a:t> Right-click with the mouse to display the shortcut menu and select Previous.</a:t>
            </a:r>
          </a:p>
        </p:txBody>
      </p:sp>
      <p:sp>
        <p:nvSpPr>
          <p:cNvPr id="23556" name="Text Box 7"/>
          <p:cNvSpPr txBox="1">
            <a:spLocks noChangeArrowheads="1"/>
          </p:cNvSpPr>
          <p:nvPr/>
        </p:nvSpPr>
        <p:spPr bwMode="auto">
          <a:xfrm>
            <a:off x="457200" y="381000"/>
            <a:ext cx="85344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Running a Presentation </a:t>
            </a:r>
            <a:r>
              <a:rPr lang="en-GB" sz="2400" b="1">
                <a:solidFill>
                  <a:srgbClr val="013066"/>
                </a:solidFill>
              </a:rPr>
              <a:t>(Contd..)</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7200" y="304800"/>
            <a:ext cx="7696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Slide Show Controls</a:t>
            </a:r>
            <a:r>
              <a:rPr lang="en-US" sz="2400"/>
              <a:t> </a:t>
            </a:r>
          </a:p>
        </p:txBody>
      </p:sp>
      <p:sp>
        <p:nvSpPr>
          <p:cNvPr id="24579" name="Rectangle 3"/>
          <p:cNvSpPr>
            <a:spLocks noChangeArrowheads="1"/>
          </p:cNvSpPr>
          <p:nvPr/>
        </p:nvSpPr>
        <p:spPr bwMode="auto">
          <a:xfrm>
            <a:off x="381000" y="1143000"/>
            <a:ext cx="7829550" cy="4364038"/>
          </a:xfrm>
          <a:prstGeom prst="rect">
            <a:avLst/>
          </a:prstGeom>
          <a:noFill/>
          <a:ln w="9525">
            <a:noFill/>
            <a:miter lim="800000"/>
            <a:headEnd/>
            <a:tailEnd/>
          </a:ln>
        </p:spPr>
        <p:txBody>
          <a:bodyPr wrap="none" anchor="ctr">
            <a:spAutoFit/>
          </a:bodyPr>
          <a:lstStyle/>
          <a:p>
            <a:pPr>
              <a:tabLst>
                <a:tab pos="2286000" algn="l"/>
              </a:tabLst>
            </a:pPr>
            <a:r>
              <a:rPr lang="en-GB">
                <a:solidFill>
                  <a:schemeClr val="bg2"/>
                </a:solidFill>
              </a:rPr>
              <a:t>When you’re running a slide show, you have the following controls:</a:t>
            </a:r>
          </a:p>
          <a:p>
            <a:pPr>
              <a:tabLst>
                <a:tab pos="2286000" algn="l"/>
              </a:tabLst>
            </a:pPr>
            <a:endParaRPr lang="en-US">
              <a:solidFill>
                <a:schemeClr val="bg2"/>
              </a:solidFill>
            </a:endParaRPr>
          </a:p>
          <a:p>
            <a:pPr>
              <a:tabLst>
                <a:tab pos="2286000" algn="l"/>
              </a:tabLst>
            </a:pPr>
            <a:r>
              <a:rPr lang="en-GB" b="1">
                <a:solidFill>
                  <a:schemeClr val="bg2"/>
                </a:solidFill>
              </a:rPr>
              <a:t>To			Do this</a:t>
            </a:r>
            <a:endParaRPr lang="en-US">
              <a:solidFill>
                <a:schemeClr val="bg2"/>
              </a:solidFill>
            </a:endParaRPr>
          </a:p>
          <a:p>
            <a:pPr>
              <a:tabLst>
                <a:tab pos="2286000" algn="l"/>
              </a:tabLst>
            </a:pPr>
            <a:endParaRPr lang="en-GB" sz="1000">
              <a:solidFill>
                <a:schemeClr val="bg2"/>
              </a:solidFill>
            </a:endParaRPr>
          </a:p>
          <a:p>
            <a:pPr>
              <a:tabLst>
                <a:tab pos="2286000" algn="l"/>
              </a:tabLst>
            </a:pPr>
            <a:r>
              <a:rPr lang="en-GB">
                <a:solidFill>
                  <a:schemeClr val="bg2"/>
                </a:solidFill>
              </a:rPr>
              <a:t>Advance to the next slide			Click the mouse</a:t>
            </a:r>
            <a:endParaRPr lang="en-US">
              <a:solidFill>
                <a:schemeClr val="bg2"/>
              </a:solidFill>
            </a:endParaRPr>
          </a:p>
          <a:p>
            <a:pPr>
              <a:tabLst>
                <a:tab pos="2286000" algn="l"/>
              </a:tabLst>
            </a:pPr>
            <a:r>
              <a:rPr lang="en-GB">
                <a:solidFill>
                  <a:schemeClr val="bg2"/>
                </a:solidFill>
              </a:rPr>
              <a:t>Return to the previous slide		Press </a:t>
            </a:r>
            <a:r>
              <a:rPr lang="en-GB" b="1">
                <a:solidFill>
                  <a:schemeClr val="bg2"/>
                </a:solidFill>
              </a:rPr>
              <a:t>Backspace</a:t>
            </a:r>
            <a:endParaRPr lang="en-US">
              <a:solidFill>
                <a:schemeClr val="bg2"/>
              </a:solidFill>
            </a:endParaRPr>
          </a:p>
          <a:p>
            <a:pPr>
              <a:tabLst>
                <a:tab pos="2286000" algn="l"/>
              </a:tabLst>
            </a:pPr>
            <a:r>
              <a:rPr lang="en-GB">
                <a:solidFill>
                  <a:schemeClr val="bg2"/>
                </a:solidFill>
              </a:rPr>
              <a:t>Go to a slide			Type the slide number, and then press </a:t>
            </a:r>
            <a:r>
              <a:rPr lang="en-GB" b="1">
                <a:solidFill>
                  <a:schemeClr val="bg2"/>
                </a:solidFill>
              </a:rPr>
              <a:t>Enter</a:t>
            </a:r>
            <a:endParaRPr lang="en-US">
              <a:solidFill>
                <a:schemeClr val="bg2"/>
              </a:solidFill>
            </a:endParaRPr>
          </a:p>
          <a:p>
            <a:pPr>
              <a:tabLst>
                <a:tab pos="2286000" algn="l"/>
              </a:tabLst>
            </a:pPr>
            <a:r>
              <a:rPr lang="en-GB">
                <a:solidFill>
                  <a:schemeClr val="bg2"/>
                </a:solidFill>
              </a:rPr>
              <a:t>Black or unblack the screen		Press </a:t>
            </a:r>
            <a:r>
              <a:rPr lang="en-GB" b="1">
                <a:solidFill>
                  <a:schemeClr val="bg2"/>
                </a:solidFill>
              </a:rPr>
              <a:t>B</a:t>
            </a:r>
            <a:endParaRPr lang="en-US">
              <a:solidFill>
                <a:schemeClr val="bg2"/>
              </a:solidFill>
            </a:endParaRPr>
          </a:p>
          <a:p>
            <a:pPr>
              <a:tabLst>
                <a:tab pos="2286000" algn="l"/>
              </a:tabLst>
            </a:pPr>
            <a:r>
              <a:rPr lang="en-GB">
                <a:solidFill>
                  <a:schemeClr val="bg2"/>
                </a:solidFill>
              </a:rPr>
              <a:t>White or unwhite the screen		Press </a:t>
            </a:r>
            <a:r>
              <a:rPr lang="en-GB" b="1">
                <a:solidFill>
                  <a:schemeClr val="bg2"/>
                </a:solidFill>
              </a:rPr>
              <a:t>W</a:t>
            </a:r>
            <a:endParaRPr lang="en-US">
              <a:solidFill>
                <a:schemeClr val="bg2"/>
              </a:solidFill>
            </a:endParaRPr>
          </a:p>
          <a:p>
            <a:pPr>
              <a:tabLst>
                <a:tab pos="2286000" algn="l"/>
              </a:tabLst>
            </a:pPr>
            <a:r>
              <a:rPr lang="en-GB">
                <a:solidFill>
                  <a:schemeClr val="bg2"/>
                </a:solidFill>
              </a:rPr>
              <a:t>Show or hide the arrow pointer	Press </a:t>
            </a:r>
            <a:r>
              <a:rPr lang="en-GB" b="1">
                <a:solidFill>
                  <a:schemeClr val="bg2"/>
                </a:solidFill>
              </a:rPr>
              <a:t>A</a:t>
            </a:r>
            <a:endParaRPr lang="en-US">
              <a:solidFill>
                <a:schemeClr val="bg2"/>
              </a:solidFill>
            </a:endParaRPr>
          </a:p>
          <a:p>
            <a:pPr>
              <a:tabLst>
                <a:tab pos="2286000" algn="l"/>
              </a:tabLst>
            </a:pPr>
            <a:r>
              <a:rPr lang="en-GB">
                <a:solidFill>
                  <a:schemeClr val="bg2"/>
                </a:solidFill>
              </a:rPr>
              <a:t>Stop/Restart Automatic Show		Press </a:t>
            </a:r>
            <a:r>
              <a:rPr lang="en-GB" b="1">
                <a:solidFill>
                  <a:schemeClr val="bg2"/>
                </a:solidFill>
              </a:rPr>
              <a:t>S</a:t>
            </a:r>
            <a:endParaRPr lang="en-US">
              <a:solidFill>
                <a:schemeClr val="bg2"/>
              </a:solidFill>
            </a:endParaRPr>
          </a:p>
          <a:p>
            <a:pPr>
              <a:tabLst>
                <a:tab pos="2286000" algn="l"/>
              </a:tabLst>
            </a:pPr>
            <a:r>
              <a:rPr lang="en-GB">
                <a:solidFill>
                  <a:schemeClr val="bg2"/>
                </a:solidFill>
              </a:rPr>
              <a:t>End slide show			Press </a:t>
            </a:r>
            <a:r>
              <a:rPr lang="en-GB" b="1">
                <a:solidFill>
                  <a:schemeClr val="bg2"/>
                </a:solidFill>
              </a:rPr>
              <a:t>Esc</a:t>
            </a:r>
            <a:endParaRPr lang="en-US">
              <a:solidFill>
                <a:schemeClr val="bg2"/>
              </a:solidFill>
            </a:endParaRPr>
          </a:p>
          <a:p>
            <a:pPr>
              <a:tabLst>
                <a:tab pos="2286000" algn="l"/>
              </a:tabLst>
            </a:pPr>
            <a:r>
              <a:rPr lang="en-GB">
                <a:solidFill>
                  <a:schemeClr val="bg2"/>
                </a:solidFill>
              </a:rPr>
              <a:t>Erase drawing on-screen			Press </a:t>
            </a:r>
            <a:r>
              <a:rPr lang="en-GB" b="1">
                <a:solidFill>
                  <a:schemeClr val="bg2"/>
                </a:solidFill>
              </a:rPr>
              <a:t>E</a:t>
            </a:r>
            <a:endParaRPr lang="en-US">
              <a:solidFill>
                <a:schemeClr val="bg2"/>
              </a:solidFill>
            </a:endParaRPr>
          </a:p>
          <a:p>
            <a:pPr>
              <a:tabLst>
                <a:tab pos="2286000" algn="l"/>
              </a:tabLst>
            </a:pPr>
            <a:r>
              <a:rPr lang="en-GB">
                <a:solidFill>
                  <a:schemeClr val="bg2"/>
                </a:solidFill>
              </a:rPr>
              <a:t>Go to next slide, if it's hidden		Press </a:t>
            </a:r>
            <a:r>
              <a:rPr lang="en-GB" b="1">
                <a:solidFill>
                  <a:schemeClr val="bg2"/>
                </a:solidFill>
              </a:rPr>
              <a:t>H</a:t>
            </a:r>
            <a:endParaRPr lang="en-US">
              <a:solidFill>
                <a:schemeClr val="bg2"/>
              </a:solidFill>
            </a:endParaRPr>
          </a:p>
          <a:p>
            <a:pPr>
              <a:tabLst>
                <a:tab pos="2286000" algn="l"/>
              </a:tabLst>
            </a:pPr>
            <a:r>
              <a:rPr lang="en-GB">
                <a:solidFill>
                  <a:schemeClr val="bg2"/>
                </a:solidFill>
              </a:rPr>
              <a:t>Rehearse with new timings		Press </a:t>
            </a:r>
            <a:r>
              <a:rPr lang="en-GB" b="1">
                <a:solidFill>
                  <a:schemeClr val="bg2"/>
                </a:solidFill>
              </a:rPr>
              <a:t>T</a:t>
            </a:r>
            <a:endParaRPr lang="en-US">
              <a:solidFill>
                <a:schemeClr val="bg2"/>
              </a:solidFill>
            </a:endParaRPr>
          </a:p>
          <a:p>
            <a:pPr>
              <a:tabLst>
                <a:tab pos="2286000" algn="l"/>
              </a:tabLst>
            </a:pPr>
            <a:r>
              <a:rPr lang="en-GB">
                <a:solidFill>
                  <a:schemeClr val="bg2"/>
                </a:solidFill>
              </a:rPr>
              <a:t>Rehearse with original timings		Press </a:t>
            </a:r>
            <a:r>
              <a:rPr lang="en-GB" b="1">
                <a:solidFill>
                  <a:schemeClr val="bg2"/>
                </a:solidFill>
              </a:rPr>
              <a:t>O</a:t>
            </a:r>
            <a:endParaRPr lang="en-US">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381000" y="1219200"/>
            <a:ext cx="8382000" cy="2471738"/>
          </a:xfrm>
          <a:prstGeom prst="rect">
            <a:avLst/>
          </a:prstGeom>
          <a:noFill/>
          <a:ln w="9525">
            <a:noFill/>
            <a:miter lim="800000"/>
            <a:headEnd/>
            <a:tailEnd/>
          </a:ln>
        </p:spPr>
        <p:txBody>
          <a:bodyPr>
            <a:spAutoFit/>
          </a:bodyPr>
          <a:lstStyle/>
          <a:p>
            <a:r>
              <a:rPr lang="en-GB" b="1">
                <a:solidFill>
                  <a:schemeClr val="bg2"/>
                </a:solidFill>
              </a:rPr>
              <a:t>To				Do this</a:t>
            </a:r>
            <a:endParaRPr lang="en-US">
              <a:solidFill>
                <a:schemeClr val="bg2"/>
              </a:solidFill>
            </a:endParaRPr>
          </a:p>
          <a:p>
            <a:endParaRPr lang="en-GB" sz="1200">
              <a:solidFill>
                <a:schemeClr val="bg2"/>
              </a:solidFill>
            </a:endParaRPr>
          </a:p>
          <a:p>
            <a:r>
              <a:rPr lang="en-GB">
                <a:solidFill>
                  <a:schemeClr val="bg2"/>
                </a:solidFill>
              </a:rPr>
              <a:t>Rehearse with mouse-click advance	Press </a:t>
            </a:r>
            <a:r>
              <a:rPr lang="en-GB" b="1">
                <a:solidFill>
                  <a:schemeClr val="bg2"/>
                </a:solidFill>
              </a:rPr>
              <a:t>M</a:t>
            </a:r>
            <a:endParaRPr lang="en-US">
              <a:solidFill>
                <a:schemeClr val="bg2"/>
              </a:solidFill>
            </a:endParaRPr>
          </a:p>
          <a:p>
            <a:r>
              <a:rPr lang="en-GB">
                <a:solidFill>
                  <a:schemeClr val="bg2"/>
                </a:solidFill>
              </a:rPr>
              <a:t>Return to the first slide		Hold both mouse buttons down for two seconds</a:t>
            </a:r>
          </a:p>
          <a:p>
            <a:r>
              <a:rPr lang="en-GB">
                <a:solidFill>
                  <a:schemeClr val="bg2"/>
                </a:solidFill>
              </a:rPr>
              <a:t>Change pointer to pen		</a:t>
            </a:r>
            <a:r>
              <a:rPr lang="en-GB" b="1">
                <a:solidFill>
                  <a:schemeClr val="bg2"/>
                </a:solidFill>
              </a:rPr>
              <a:t>Ctrl+P</a:t>
            </a:r>
            <a:endParaRPr lang="en-US">
              <a:solidFill>
                <a:schemeClr val="bg2"/>
              </a:solidFill>
            </a:endParaRPr>
          </a:p>
          <a:p>
            <a:r>
              <a:rPr lang="en-GB">
                <a:solidFill>
                  <a:schemeClr val="bg2"/>
                </a:solidFill>
              </a:rPr>
              <a:t>Change pen to pointer		</a:t>
            </a:r>
            <a:r>
              <a:rPr lang="en-GB" b="1">
                <a:solidFill>
                  <a:schemeClr val="bg2"/>
                </a:solidFill>
              </a:rPr>
              <a:t>Ctrl+A</a:t>
            </a:r>
            <a:endParaRPr lang="en-US">
              <a:solidFill>
                <a:schemeClr val="bg2"/>
              </a:solidFill>
            </a:endParaRPr>
          </a:p>
          <a:p>
            <a:r>
              <a:rPr lang="en-GB">
                <a:solidFill>
                  <a:schemeClr val="bg2"/>
                </a:solidFill>
              </a:rPr>
              <a:t>Hide pointer and button		</a:t>
            </a:r>
            <a:r>
              <a:rPr lang="en-GB" b="1">
                <a:solidFill>
                  <a:schemeClr val="bg2"/>
                </a:solidFill>
              </a:rPr>
              <a:t>Ctrl+H</a:t>
            </a:r>
            <a:endParaRPr lang="en-US">
              <a:solidFill>
                <a:schemeClr val="bg2"/>
              </a:solidFill>
            </a:endParaRPr>
          </a:p>
          <a:p>
            <a:r>
              <a:rPr lang="en-GB">
                <a:solidFill>
                  <a:schemeClr val="bg2"/>
                </a:solidFill>
              </a:rPr>
              <a:t>Hide pointer and button always	</a:t>
            </a:r>
            <a:r>
              <a:rPr lang="en-GB" b="1">
                <a:solidFill>
                  <a:schemeClr val="bg2"/>
                </a:solidFill>
              </a:rPr>
              <a:t>Ctrl+L</a:t>
            </a:r>
            <a:endParaRPr lang="en-US">
              <a:solidFill>
                <a:schemeClr val="bg2"/>
              </a:solidFill>
            </a:endParaRPr>
          </a:p>
          <a:p>
            <a:r>
              <a:rPr lang="en-GB">
                <a:solidFill>
                  <a:schemeClr val="bg2"/>
                </a:solidFill>
              </a:rPr>
              <a:t>Display shortcut menu		Right mouse click</a:t>
            </a:r>
          </a:p>
        </p:txBody>
      </p:sp>
      <p:sp>
        <p:nvSpPr>
          <p:cNvPr id="25603" name="Text Box 4"/>
          <p:cNvSpPr txBox="1">
            <a:spLocks noChangeArrowheads="1"/>
          </p:cNvSpPr>
          <p:nvPr/>
        </p:nvSpPr>
        <p:spPr bwMode="auto">
          <a:xfrm>
            <a:off x="457200" y="304800"/>
            <a:ext cx="8458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Slide Show Control </a:t>
            </a:r>
            <a:r>
              <a:rPr lang="en-GB" sz="2400" b="1">
                <a:solidFill>
                  <a:srgbClr val="013066"/>
                </a:solidFill>
              </a:rPr>
              <a:t>(Contd..)</a:t>
            </a:r>
            <a:endParaRPr lang="en-US" sz="1200"/>
          </a:p>
        </p:txBody>
      </p:sp>
      <p:sp>
        <p:nvSpPr>
          <p:cNvPr id="25604" name="Rectangle 5"/>
          <p:cNvSpPr>
            <a:spLocks noChangeArrowheads="1"/>
          </p:cNvSpPr>
          <p:nvPr/>
        </p:nvSpPr>
        <p:spPr bwMode="auto">
          <a:xfrm>
            <a:off x="457200" y="3733800"/>
            <a:ext cx="6553200" cy="2014538"/>
          </a:xfrm>
          <a:prstGeom prst="rect">
            <a:avLst/>
          </a:prstGeom>
          <a:noFill/>
          <a:ln w="9525">
            <a:noFill/>
            <a:miter lim="800000"/>
            <a:headEnd/>
            <a:tailEnd/>
          </a:ln>
        </p:spPr>
        <p:txBody>
          <a:bodyPr anchor="ctr">
            <a:spAutoFit/>
          </a:bodyPr>
          <a:lstStyle/>
          <a:p>
            <a:r>
              <a:rPr lang="en-GB" b="1" dirty="0">
                <a:solidFill>
                  <a:schemeClr val="bg2"/>
                </a:solidFill>
              </a:rPr>
              <a:t>Helpful Hint:</a:t>
            </a:r>
            <a:endParaRPr lang="en-US" dirty="0">
              <a:solidFill>
                <a:schemeClr val="bg2"/>
              </a:solidFill>
            </a:endParaRPr>
          </a:p>
          <a:p>
            <a:endParaRPr lang="en-GB" dirty="0">
              <a:solidFill>
                <a:schemeClr val="bg2"/>
              </a:solidFill>
            </a:endParaRPr>
          </a:p>
          <a:p>
            <a:r>
              <a:rPr lang="en-GB" dirty="0">
                <a:solidFill>
                  <a:schemeClr val="bg2"/>
                </a:solidFill>
              </a:rPr>
              <a:t>You can press </a:t>
            </a:r>
            <a:r>
              <a:rPr lang="en-GB" b="1" dirty="0">
                <a:solidFill>
                  <a:schemeClr val="bg2"/>
                </a:solidFill>
              </a:rPr>
              <a:t>F1</a:t>
            </a:r>
            <a:r>
              <a:rPr lang="en-GB" dirty="0">
                <a:solidFill>
                  <a:schemeClr val="bg2"/>
                </a:solidFill>
              </a:rPr>
              <a:t> during a slide show to see the list of controls.</a:t>
            </a:r>
          </a:p>
          <a:p>
            <a:endParaRPr lang="en-GB" dirty="0">
              <a:solidFill>
                <a:schemeClr val="bg2"/>
              </a:solidFill>
            </a:endParaRPr>
          </a:p>
          <a:p>
            <a:r>
              <a:rPr lang="en-GB" dirty="0">
                <a:solidFill>
                  <a:schemeClr val="bg2"/>
                </a:solidFill>
              </a:rPr>
              <a:t>You can select the pointer, pen and ink colour by clicking the arrow symbol at the bottom-left of your screen, or right-click with your mouse over the slide to reveal the shortcut menu.</a:t>
            </a:r>
            <a:r>
              <a:rPr lang="en-US" dirty="0">
                <a:solidFill>
                  <a:schemeClr val="bg2"/>
                </a:solidFill>
              </a:rPr>
              <a:t> </a:t>
            </a:r>
          </a:p>
        </p:txBody>
      </p:sp>
      <p:pic>
        <p:nvPicPr>
          <p:cNvPr id="25605" name="Picture 9" descr="13"/>
          <p:cNvPicPr>
            <a:picLocks noChangeAspect="1" noChangeArrowheads="1"/>
          </p:cNvPicPr>
          <p:nvPr/>
        </p:nvPicPr>
        <p:blipFill>
          <a:blip r:embed="rId3">
            <a:lum bright="-6000"/>
          </a:blip>
          <a:srcRect l="5263"/>
          <a:stretch>
            <a:fillRect/>
          </a:stretch>
        </p:blipFill>
        <p:spPr bwMode="auto">
          <a:xfrm>
            <a:off x="7010400" y="2743200"/>
            <a:ext cx="1905000" cy="21367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7200" y="381000"/>
            <a:ext cx="7696200" cy="579438"/>
          </a:xfrm>
          <a:prstGeom prst="rect">
            <a:avLst/>
          </a:prstGeom>
          <a:noFill/>
          <a:ln w="9525">
            <a:noFill/>
            <a:miter lim="800000"/>
            <a:headEnd/>
            <a:tailEnd/>
          </a:ln>
        </p:spPr>
        <p:txBody>
          <a:bodyPr>
            <a:spAutoFit/>
          </a:bodyPr>
          <a:lstStyle/>
          <a:p>
            <a:pPr>
              <a:spcBef>
                <a:spcPct val="50000"/>
              </a:spcBef>
            </a:pPr>
            <a:r>
              <a:rPr lang="en-GB" sz="3200" b="1" dirty="0">
                <a:solidFill>
                  <a:srgbClr val="013066"/>
                </a:solidFill>
              </a:rPr>
              <a:t>Applying Animations or Builds</a:t>
            </a:r>
            <a:r>
              <a:rPr lang="en-US" sz="2400" dirty="0"/>
              <a:t> </a:t>
            </a:r>
          </a:p>
        </p:txBody>
      </p:sp>
      <p:sp>
        <p:nvSpPr>
          <p:cNvPr id="26627" name="Rectangle 3"/>
          <p:cNvSpPr>
            <a:spLocks noChangeArrowheads="1"/>
          </p:cNvSpPr>
          <p:nvPr/>
        </p:nvSpPr>
        <p:spPr bwMode="auto">
          <a:xfrm>
            <a:off x="457200" y="1143000"/>
            <a:ext cx="5486400" cy="3277820"/>
          </a:xfrm>
          <a:prstGeom prst="rect">
            <a:avLst/>
          </a:prstGeom>
          <a:noFill/>
          <a:ln w="9525">
            <a:noFill/>
            <a:miter lim="800000"/>
            <a:headEnd/>
            <a:tailEnd/>
          </a:ln>
        </p:spPr>
        <p:txBody>
          <a:bodyPr wrap="square" anchor="ctr">
            <a:spAutoFit/>
          </a:bodyPr>
          <a:lstStyle/>
          <a:p>
            <a:pPr eaLnBrk="1" hangingPunct="1"/>
            <a:r>
              <a:rPr lang="en-GB" dirty="0">
                <a:solidFill>
                  <a:schemeClr val="bg2"/>
                </a:solidFill>
              </a:rPr>
              <a:t>Animations (known as </a:t>
            </a:r>
            <a:r>
              <a:rPr lang="en-GB" i="1" dirty="0">
                <a:solidFill>
                  <a:schemeClr val="bg2"/>
                </a:solidFill>
              </a:rPr>
              <a:t>Builds</a:t>
            </a:r>
            <a:r>
              <a:rPr lang="en-GB" dirty="0">
                <a:solidFill>
                  <a:schemeClr val="bg2"/>
                </a:solidFill>
              </a:rPr>
              <a:t> in older versions of PowerPoint) apply to the content of slides.</a:t>
            </a:r>
            <a:r>
              <a:rPr lang="en-US" dirty="0">
                <a:solidFill>
                  <a:schemeClr val="bg2"/>
                </a:solidFill>
              </a:rPr>
              <a:t> </a:t>
            </a:r>
          </a:p>
          <a:p>
            <a:pPr eaLnBrk="1" hangingPunct="1"/>
            <a:endParaRPr lang="en-GB" dirty="0" smtClean="0">
              <a:solidFill>
                <a:schemeClr val="bg2"/>
              </a:solidFill>
            </a:endParaRPr>
          </a:p>
          <a:p>
            <a:pPr eaLnBrk="1" hangingPunct="1"/>
            <a:r>
              <a:rPr lang="en-GB" b="1" dirty="0" smtClean="0">
                <a:solidFill>
                  <a:schemeClr val="bg2"/>
                </a:solidFill>
              </a:rPr>
              <a:t>To Add an Animation Using Animations Menu</a:t>
            </a:r>
            <a:endParaRPr lang="en-GB" b="1" dirty="0">
              <a:solidFill>
                <a:schemeClr val="bg2"/>
              </a:solidFill>
            </a:endParaRPr>
          </a:p>
          <a:p>
            <a:pPr eaLnBrk="1" hangingPunct="1"/>
            <a:r>
              <a:rPr lang="en-GB" dirty="0">
                <a:solidFill>
                  <a:schemeClr val="bg2"/>
                </a:solidFill>
              </a:rPr>
              <a:t>Animations may be applied to the current </a:t>
            </a:r>
            <a:r>
              <a:rPr lang="en-GB" dirty="0" smtClean="0">
                <a:solidFill>
                  <a:schemeClr val="bg2"/>
                </a:solidFill>
              </a:rPr>
              <a:t>slide, </a:t>
            </a:r>
            <a:r>
              <a:rPr lang="en-GB" dirty="0">
                <a:solidFill>
                  <a:schemeClr val="bg2"/>
                </a:solidFill>
              </a:rPr>
              <a:t>to all slides, or to selected slides.</a:t>
            </a:r>
            <a:r>
              <a:rPr lang="en-US" dirty="0">
                <a:solidFill>
                  <a:schemeClr val="bg2"/>
                </a:solidFill>
              </a:rPr>
              <a:t> </a:t>
            </a:r>
          </a:p>
          <a:p>
            <a:pPr eaLnBrk="1" hangingPunct="1"/>
            <a:endParaRPr lang="en-US" dirty="0">
              <a:solidFill>
                <a:schemeClr val="bg2"/>
              </a:solidFill>
            </a:endParaRPr>
          </a:p>
          <a:p>
            <a:pPr eaLnBrk="1" hangingPunct="1"/>
            <a:r>
              <a:rPr lang="en-GB" b="1" dirty="0" smtClean="0">
                <a:solidFill>
                  <a:schemeClr val="bg2"/>
                </a:solidFill>
              </a:rPr>
              <a:t>To </a:t>
            </a:r>
            <a:r>
              <a:rPr lang="en-GB" b="1" dirty="0">
                <a:solidFill>
                  <a:schemeClr val="bg2"/>
                </a:solidFill>
              </a:rPr>
              <a:t>Remove an Animation</a:t>
            </a:r>
            <a:r>
              <a:rPr lang="en-US" dirty="0">
                <a:solidFill>
                  <a:schemeClr val="bg2"/>
                </a:solidFill>
              </a:rPr>
              <a:t> </a:t>
            </a:r>
          </a:p>
          <a:p>
            <a:pPr eaLnBrk="1" hangingPunct="1"/>
            <a:endParaRPr lang="en-US" dirty="0">
              <a:solidFill>
                <a:schemeClr val="bg2"/>
              </a:solidFill>
            </a:endParaRPr>
          </a:p>
          <a:p>
            <a:pPr eaLnBrk="1" hangingPunct="1">
              <a:buFontTx/>
              <a:buChar char="•"/>
            </a:pPr>
            <a:r>
              <a:rPr lang="en-GB" dirty="0">
                <a:solidFill>
                  <a:schemeClr val="bg2"/>
                </a:solidFill>
              </a:rPr>
              <a:t> Click on </a:t>
            </a:r>
            <a:r>
              <a:rPr lang="en-GB" dirty="0" smtClean="0">
                <a:solidFill>
                  <a:schemeClr val="bg2"/>
                </a:solidFill>
              </a:rPr>
              <a:t>Animation on the Task Pane and delete it.</a:t>
            </a:r>
            <a:r>
              <a:rPr lang="en-US" dirty="0" smtClean="0">
                <a:solidFill>
                  <a:schemeClr val="bg2"/>
                </a:solidFill>
              </a:rPr>
              <a:t> </a:t>
            </a:r>
            <a:endParaRPr lang="en-US" dirty="0">
              <a:solidFill>
                <a:schemeClr val="bg2"/>
              </a:solidFill>
            </a:endParaRPr>
          </a:p>
          <a:p>
            <a:pPr eaLnBrk="1" hangingPunct="1"/>
            <a:r>
              <a:rPr lang="en-GB" sz="900" dirty="0">
                <a:solidFill>
                  <a:schemeClr val="bg2"/>
                </a:solidFill>
              </a:rPr>
              <a:t> </a:t>
            </a:r>
          </a:p>
          <a:p>
            <a:pPr eaLnBrk="1" hangingPunct="1">
              <a:buFontTx/>
              <a:buChar char="•"/>
            </a:pPr>
            <a:r>
              <a:rPr lang="en-GB" dirty="0">
                <a:solidFill>
                  <a:schemeClr val="bg2"/>
                </a:solidFill>
              </a:rPr>
              <a:t> </a:t>
            </a:r>
            <a:r>
              <a:rPr lang="en-GB" dirty="0" smtClean="0">
                <a:solidFill>
                  <a:schemeClr val="bg2"/>
                </a:solidFill>
              </a:rPr>
              <a:t>Select all to delete all animations set in the slide.</a:t>
            </a:r>
            <a:endParaRPr lang="en-US" dirty="0">
              <a:solidFill>
                <a:schemeClr val="bg2"/>
              </a:solidFill>
            </a:endParaRPr>
          </a:p>
        </p:txBody>
      </p:sp>
      <p:pic>
        <p:nvPicPr>
          <p:cNvPr id="8195" name="Picture 3"/>
          <p:cNvPicPr>
            <a:picLocks noChangeAspect="1" noChangeArrowheads="1"/>
          </p:cNvPicPr>
          <p:nvPr/>
        </p:nvPicPr>
        <p:blipFill>
          <a:blip r:embed="rId3"/>
          <a:srcRect/>
          <a:stretch>
            <a:fillRect/>
          </a:stretch>
        </p:blipFill>
        <p:spPr bwMode="auto">
          <a:xfrm>
            <a:off x="6400800" y="2438400"/>
            <a:ext cx="2350477" cy="3666744"/>
          </a:xfrm>
          <a:prstGeom prst="rect">
            <a:avLst/>
          </a:prstGeom>
          <a:noFill/>
          <a:ln w="9525">
            <a:noFill/>
            <a:miter lim="800000"/>
            <a:headEnd/>
            <a:tailEnd/>
          </a:ln>
        </p:spPr>
      </p:pic>
      <p:pic>
        <p:nvPicPr>
          <p:cNvPr id="8196" name="Picture 4"/>
          <p:cNvPicPr>
            <a:picLocks noChangeAspect="1" noChangeArrowheads="1"/>
          </p:cNvPicPr>
          <p:nvPr/>
        </p:nvPicPr>
        <p:blipFill>
          <a:blip r:embed="rId4"/>
          <a:srcRect/>
          <a:stretch>
            <a:fillRect/>
          </a:stretch>
        </p:blipFill>
        <p:spPr bwMode="auto">
          <a:xfrm>
            <a:off x="6248400" y="457200"/>
            <a:ext cx="2543175" cy="18859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457200"/>
            <a:ext cx="7696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Applying Slide Transitions</a:t>
            </a:r>
            <a:r>
              <a:rPr lang="en-US" sz="3200" b="1">
                <a:solidFill>
                  <a:srgbClr val="013066"/>
                </a:solidFill>
              </a:rPr>
              <a:t> </a:t>
            </a:r>
          </a:p>
        </p:txBody>
      </p:sp>
      <p:sp>
        <p:nvSpPr>
          <p:cNvPr id="27651" name="Rectangle 3"/>
          <p:cNvSpPr>
            <a:spLocks noChangeArrowheads="1"/>
          </p:cNvSpPr>
          <p:nvPr/>
        </p:nvSpPr>
        <p:spPr bwMode="auto">
          <a:xfrm>
            <a:off x="304800" y="1279525"/>
            <a:ext cx="6934200" cy="4108817"/>
          </a:xfrm>
          <a:prstGeom prst="rect">
            <a:avLst/>
          </a:prstGeom>
          <a:noFill/>
          <a:ln w="9525">
            <a:noFill/>
            <a:miter lim="800000"/>
            <a:headEnd/>
            <a:tailEnd/>
          </a:ln>
        </p:spPr>
        <p:txBody>
          <a:bodyPr wrap="square" anchor="ctr">
            <a:spAutoFit/>
          </a:bodyPr>
          <a:lstStyle/>
          <a:p>
            <a:pPr eaLnBrk="1" hangingPunct="1"/>
            <a:r>
              <a:rPr lang="en-GB" i="1" dirty="0">
                <a:solidFill>
                  <a:schemeClr val="bg2"/>
                </a:solidFill>
              </a:rPr>
              <a:t>Transitions</a:t>
            </a:r>
            <a:r>
              <a:rPr lang="en-GB" dirty="0">
                <a:solidFill>
                  <a:schemeClr val="bg2"/>
                </a:solidFill>
              </a:rPr>
              <a:t> determine how a slide appears on screen.</a:t>
            </a:r>
            <a:r>
              <a:rPr lang="en-US" dirty="0">
                <a:solidFill>
                  <a:schemeClr val="bg2"/>
                </a:solidFill>
              </a:rPr>
              <a:t> </a:t>
            </a:r>
          </a:p>
          <a:p>
            <a:pPr eaLnBrk="1" hangingPunct="1"/>
            <a:endParaRPr lang="en-US" b="1" dirty="0">
              <a:solidFill>
                <a:schemeClr val="bg2"/>
              </a:solidFill>
            </a:endParaRPr>
          </a:p>
          <a:p>
            <a:pPr eaLnBrk="1" hangingPunct="1"/>
            <a:r>
              <a:rPr lang="en-US" b="1" dirty="0">
                <a:solidFill>
                  <a:schemeClr val="bg2"/>
                </a:solidFill>
              </a:rPr>
              <a:t>Applying appropriate Transition Effect in Slides</a:t>
            </a:r>
          </a:p>
          <a:p>
            <a:pPr eaLnBrk="1" hangingPunct="1"/>
            <a:endParaRPr lang="en-US" b="1" dirty="0">
              <a:solidFill>
                <a:schemeClr val="bg2"/>
              </a:solidFill>
            </a:endParaRPr>
          </a:p>
          <a:p>
            <a:pPr eaLnBrk="1" hangingPunct="1">
              <a:buFontTx/>
              <a:buChar char="•"/>
            </a:pPr>
            <a:r>
              <a:rPr lang="en-US" dirty="0">
                <a:solidFill>
                  <a:schemeClr val="bg2"/>
                </a:solidFill>
              </a:rPr>
              <a:t>Using the Slide Sorter View</a:t>
            </a:r>
          </a:p>
          <a:p>
            <a:pPr eaLnBrk="1" hangingPunct="1">
              <a:buFontTx/>
              <a:buChar char="•"/>
            </a:pPr>
            <a:endParaRPr lang="en-US" dirty="0">
              <a:solidFill>
                <a:schemeClr val="bg2"/>
              </a:solidFill>
            </a:endParaRPr>
          </a:p>
          <a:p>
            <a:pPr eaLnBrk="1" hangingPunct="1">
              <a:buFontTx/>
              <a:buChar char="•"/>
            </a:pPr>
            <a:r>
              <a:rPr lang="en-US" dirty="0">
                <a:solidFill>
                  <a:schemeClr val="bg2"/>
                </a:solidFill>
              </a:rPr>
              <a:t>Using the Normal View - Menu Slide Show | Slide </a:t>
            </a:r>
            <a:r>
              <a:rPr lang="en-US" dirty="0" smtClean="0">
                <a:solidFill>
                  <a:schemeClr val="bg2"/>
                </a:solidFill>
              </a:rPr>
              <a:t>Transition</a:t>
            </a:r>
          </a:p>
          <a:p>
            <a:pPr eaLnBrk="1" hangingPunct="1">
              <a:buFontTx/>
              <a:buChar char="•"/>
            </a:pPr>
            <a:endParaRPr lang="en-US" dirty="0" smtClean="0">
              <a:solidFill>
                <a:schemeClr val="bg2"/>
              </a:solidFill>
            </a:endParaRPr>
          </a:p>
          <a:p>
            <a:pPr eaLnBrk="1" hangingPunct="1"/>
            <a:r>
              <a:rPr lang="en-US" dirty="0" smtClean="0">
                <a:solidFill>
                  <a:schemeClr val="bg2"/>
                </a:solidFill>
              </a:rPr>
              <a:t> </a:t>
            </a:r>
            <a:r>
              <a:rPr lang="en-GB" b="1" dirty="0" smtClean="0">
                <a:solidFill>
                  <a:schemeClr val="bg2"/>
                </a:solidFill>
              </a:rPr>
              <a:t>To Remove a Slide Transition</a:t>
            </a:r>
            <a:endParaRPr lang="en-US" dirty="0" smtClean="0">
              <a:solidFill>
                <a:schemeClr val="bg2"/>
              </a:solidFill>
            </a:endParaRPr>
          </a:p>
          <a:p>
            <a:pPr eaLnBrk="1" hangingPunct="1"/>
            <a:endParaRPr lang="en-US" dirty="0" smtClean="0">
              <a:solidFill>
                <a:schemeClr val="bg2"/>
              </a:solidFill>
            </a:endParaRPr>
          </a:p>
          <a:p>
            <a:pPr eaLnBrk="1" hangingPunct="1">
              <a:buFontTx/>
              <a:buChar char="•"/>
            </a:pPr>
            <a:r>
              <a:rPr lang="en-GB" dirty="0" smtClean="0">
                <a:solidFill>
                  <a:schemeClr val="bg2"/>
                </a:solidFill>
              </a:rPr>
              <a:t> Click on  the slide and select </a:t>
            </a:r>
            <a:r>
              <a:rPr lang="en-GB" b="1" dirty="0" smtClean="0">
                <a:solidFill>
                  <a:schemeClr val="bg2"/>
                </a:solidFill>
              </a:rPr>
              <a:t>No Animation </a:t>
            </a:r>
            <a:r>
              <a:rPr lang="en-GB" dirty="0" smtClean="0">
                <a:solidFill>
                  <a:schemeClr val="bg2"/>
                </a:solidFill>
              </a:rPr>
              <a:t>in the Animation Menu.</a:t>
            </a:r>
            <a:r>
              <a:rPr lang="en-US" dirty="0" smtClean="0">
                <a:solidFill>
                  <a:schemeClr val="bg2"/>
                </a:solidFill>
              </a:rPr>
              <a:t> </a:t>
            </a:r>
          </a:p>
          <a:p>
            <a:pPr eaLnBrk="1" hangingPunct="1"/>
            <a:r>
              <a:rPr lang="en-GB" sz="900" dirty="0" smtClean="0">
                <a:solidFill>
                  <a:schemeClr val="bg2"/>
                </a:solidFill>
              </a:rPr>
              <a:t> </a:t>
            </a:r>
          </a:p>
          <a:p>
            <a:pPr eaLnBrk="1" hangingPunct="1">
              <a:buFontTx/>
              <a:buChar char="•"/>
            </a:pPr>
            <a:r>
              <a:rPr lang="en-GB" dirty="0" smtClean="0">
                <a:solidFill>
                  <a:schemeClr val="bg2"/>
                </a:solidFill>
              </a:rPr>
              <a:t> Select all to delete all animations set in the slide.</a:t>
            </a:r>
            <a:endParaRPr lang="en-US" dirty="0" smtClean="0">
              <a:solidFill>
                <a:schemeClr val="bg2"/>
              </a:solidFill>
            </a:endParaRPr>
          </a:p>
          <a:p>
            <a:pPr eaLnBrk="1" hangingPunct="1"/>
            <a:endParaRPr lang="en-US" dirty="0">
              <a:solidFill>
                <a:schemeClr val="bg2"/>
              </a:solidFill>
            </a:endParaRPr>
          </a:p>
          <a:p>
            <a:pPr eaLnBrk="1" hangingPunct="1"/>
            <a:endParaRPr lang="en-US" dirty="0">
              <a:solidFill>
                <a:schemeClr val="bg2"/>
              </a:solidFill>
            </a:endParaRPr>
          </a:p>
        </p:txBody>
      </p:sp>
      <p:pic>
        <p:nvPicPr>
          <p:cNvPr id="7170" name="Picture 2"/>
          <p:cNvPicPr>
            <a:picLocks noChangeAspect="1" noChangeArrowheads="1"/>
          </p:cNvPicPr>
          <p:nvPr/>
        </p:nvPicPr>
        <p:blipFill>
          <a:blip r:embed="rId3"/>
          <a:srcRect/>
          <a:stretch>
            <a:fillRect/>
          </a:stretch>
        </p:blipFill>
        <p:spPr bwMode="auto">
          <a:xfrm>
            <a:off x="152400" y="5334000"/>
            <a:ext cx="8763000" cy="666581"/>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2913" y="447675"/>
            <a:ext cx="7696200" cy="579438"/>
          </a:xfrm>
          <a:prstGeom prst="rect">
            <a:avLst/>
          </a:prstGeom>
          <a:noFill/>
          <a:ln w="9525">
            <a:noFill/>
            <a:miter lim="800000"/>
            <a:headEnd/>
            <a:tailEnd/>
          </a:ln>
        </p:spPr>
        <p:txBody>
          <a:bodyPr>
            <a:spAutoFit/>
          </a:bodyPr>
          <a:lstStyle/>
          <a:p>
            <a:pPr>
              <a:spcBef>
                <a:spcPct val="50000"/>
              </a:spcBef>
            </a:pPr>
            <a:r>
              <a:rPr lang="en-US" sz="3200" b="1" dirty="0">
                <a:solidFill>
                  <a:srgbClr val="013066"/>
                </a:solidFill>
              </a:rPr>
              <a:t>Objective</a:t>
            </a:r>
          </a:p>
        </p:txBody>
      </p:sp>
      <p:sp>
        <p:nvSpPr>
          <p:cNvPr id="7171" name="Text Box 3"/>
          <p:cNvSpPr txBox="1">
            <a:spLocks noChangeArrowheads="1"/>
          </p:cNvSpPr>
          <p:nvPr/>
        </p:nvSpPr>
        <p:spPr bwMode="auto">
          <a:xfrm>
            <a:off x="457200" y="1295400"/>
            <a:ext cx="8229600" cy="400110"/>
          </a:xfrm>
          <a:prstGeom prst="rect">
            <a:avLst/>
          </a:prstGeom>
          <a:noFill/>
          <a:ln w="9525">
            <a:noFill/>
            <a:miter lim="800000"/>
            <a:headEnd/>
            <a:tailEnd/>
          </a:ln>
        </p:spPr>
        <p:txBody>
          <a:bodyPr>
            <a:spAutoFit/>
          </a:bodyPr>
          <a:lstStyle/>
          <a:p>
            <a:r>
              <a:rPr lang="en-US" sz="2000" dirty="0" smtClean="0">
                <a:solidFill>
                  <a:schemeClr val="bg2"/>
                </a:solidFill>
              </a:rPr>
              <a:t>Create </a:t>
            </a:r>
            <a:r>
              <a:rPr lang="en-US" sz="2000" dirty="0">
                <a:solidFill>
                  <a:schemeClr val="bg2"/>
                </a:solidFill>
              </a:rPr>
              <a:t>an effective and quality presentation using Microsoft PowerPoint </a:t>
            </a:r>
            <a:r>
              <a:rPr lang="en-US" sz="2000" dirty="0" smtClean="0">
                <a:solidFill>
                  <a:schemeClr val="bg2"/>
                </a:solidFill>
              </a:rPr>
              <a:t>2007.</a:t>
            </a:r>
            <a:endParaRPr lang="en-US" sz="20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457200" y="381000"/>
            <a:ext cx="7696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Activity</a:t>
            </a:r>
            <a:endParaRPr lang="en-US" sz="3200" b="1">
              <a:solidFill>
                <a:srgbClr val="013066"/>
              </a:solidFill>
            </a:endParaRPr>
          </a:p>
        </p:txBody>
      </p:sp>
      <p:sp>
        <p:nvSpPr>
          <p:cNvPr id="30723" name="Text Box 3"/>
          <p:cNvSpPr txBox="1">
            <a:spLocks noChangeArrowheads="1"/>
          </p:cNvSpPr>
          <p:nvPr/>
        </p:nvSpPr>
        <p:spPr bwMode="auto">
          <a:xfrm>
            <a:off x="457200" y="1219200"/>
            <a:ext cx="8229600" cy="1126590"/>
          </a:xfrm>
          <a:prstGeom prst="rect">
            <a:avLst/>
          </a:prstGeom>
          <a:noFill/>
          <a:ln w="9525">
            <a:noFill/>
            <a:miter lim="800000"/>
            <a:headEnd/>
            <a:tailEnd/>
          </a:ln>
        </p:spPr>
        <p:txBody>
          <a:bodyPr wrap="square">
            <a:spAutoFit/>
          </a:bodyPr>
          <a:lstStyle/>
          <a:p>
            <a:pPr>
              <a:lnSpc>
                <a:spcPct val="200000"/>
              </a:lnSpc>
              <a:spcBef>
                <a:spcPct val="50000"/>
              </a:spcBef>
            </a:pPr>
            <a:r>
              <a:rPr lang="en-US" dirty="0">
                <a:solidFill>
                  <a:schemeClr val="bg2"/>
                </a:solidFill>
              </a:rPr>
              <a:t>Create a PowerPoint presentation specific to any topic in your </a:t>
            </a:r>
            <a:r>
              <a:rPr lang="en-US" dirty="0" smtClean="0">
                <a:solidFill>
                  <a:schemeClr val="bg2"/>
                </a:solidFill>
              </a:rPr>
              <a:t>choice incorporating </a:t>
            </a:r>
            <a:r>
              <a:rPr lang="en-US" dirty="0">
                <a:solidFill>
                  <a:schemeClr val="bg2"/>
                </a:solidFill>
              </a:rPr>
              <a:t>all the features </a:t>
            </a:r>
            <a:r>
              <a:rPr lang="en-US" dirty="0" smtClean="0">
                <a:solidFill>
                  <a:schemeClr val="bg2"/>
                </a:solidFill>
              </a:rPr>
              <a:t>learned.</a:t>
            </a:r>
            <a:endParaRPr lang="en-US" dirty="0">
              <a:solidFill>
                <a:schemeClr val="bg2"/>
              </a:solidFill>
            </a:endParaRPr>
          </a:p>
        </p:txBody>
      </p:sp>
      <p:sp>
        <p:nvSpPr>
          <p:cNvPr id="30724" name="Text Box 4"/>
          <p:cNvSpPr txBox="1">
            <a:spLocks noChangeArrowheads="1"/>
          </p:cNvSpPr>
          <p:nvPr/>
        </p:nvSpPr>
        <p:spPr bwMode="auto">
          <a:xfrm>
            <a:off x="457200" y="2651373"/>
            <a:ext cx="7239000" cy="2130711"/>
          </a:xfrm>
          <a:prstGeom prst="rect">
            <a:avLst/>
          </a:prstGeom>
          <a:noFill/>
          <a:ln w="9525">
            <a:noFill/>
            <a:miter lim="800000"/>
            <a:headEnd/>
            <a:tailEnd/>
          </a:ln>
        </p:spPr>
        <p:txBody>
          <a:bodyPr>
            <a:spAutoFit/>
          </a:bodyPr>
          <a:lstStyle/>
          <a:p>
            <a:pPr>
              <a:lnSpc>
                <a:spcPct val="150000"/>
              </a:lnSpc>
              <a:spcBef>
                <a:spcPct val="50000"/>
              </a:spcBef>
            </a:pPr>
            <a:r>
              <a:rPr lang="en-US" b="1" dirty="0">
                <a:solidFill>
                  <a:schemeClr val="bg2"/>
                </a:solidFill>
              </a:rPr>
              <a:t>Evaluation Criteria</a:t>
            </a:r>
          </a:p>
          <a:p>
            <a:pPr>
              <a:lnSpc>
                <a:spcPct val="150000"/>
              </a:lnSpc>
              <a:spcBef>
                <a:spcPct val="50000"/>
              </a:spcBef>
              <a:buFontTx/>
              <a:buChar char="•"/>
            </a:pPr>
            <a:r>
              <a:rPr lang="en-US" dirty="0">
                <a:solidFill>
                  <a:schemeClr val="bg2"/>
                </a:solidFill>
              </a:rPr>
              <a:t> Professional Flow of the presentation</a:t>
            </a:r>
          </a:p>
          <a:p>
            <a:pPr>
              <a:lnSpc>
                <a:spcPct val="150000"/>
              </a:lnSpc>
              <a:spcBef>
                <a:spcPct val="50000"/>
              </a:spcBef>
              <a:buFontTx/>
              <a:buChar char="•"/>
            </a:pPr>
            <a:r>
              <a:rPr lang="en-US" dirty="0">
                <a:solidFill>
                  <a:schemeClr val="bg2"/>
                </a:solidFill>
              </a:rPr>
              <a:t> Usage of appropriate features.</a:t>
            </a:r>
          </a:p>
          <a:p>
            <a:pPr>
              <a:lnSpc>
                <a:spcPct val="150000"/>
              </a:lnSpc>
              <a:spcBef>
                <a:spcPct val="50000"/>
              </a:spcBef>
              <a:buFontTx/>
              <a:buChar char="•"/>
            </a:pPr>
            <a:r>
              <a:rPr lang="en-US" dirty="0" smtClean="0">
                <a:solidFill>
                  <a:schemeClr val="bg2"/>
                </a:solidFill>
              </a:rPr>
              <a:t> </a:t>
            </a:r>
            <a:r>
              <a:rPr lang="en-US" dirty="0">
                <a:solidFill>
                  <a:schemeClr val="bg2"/>
                </a:solidFill>
              </a:rPr>
              <a:t>Minimum of 10 slides to be present.</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43000" y="2971800"/>
            <a:ext cx="6858000" cy="609600"/>
          </a:xfrm>
          <a:prstGeom prst="rect">
            <a:avLst/>
          </a:prstGeom>
          <a:noFill/>
          <a:ln w="9525">
            <a:noFill/>
            <a:miter lim="800000"/>
            <a:headEnd/>
            <a:tailEnd/>
          </a:ln>
        </p:spPr>
        <p:txBody>
          <a:bodyPr>
            <a:spAutoFit/>
          </a:bodyPr>
          <a:lstStyle/>
          <a:p>
            <a:pPr algn="ctr">
              <a:spcBef>
                <a:spcPct val="50000"/>
              </a:spcBef>
            </a:pPr>
            <a:r>
              <a:rPr lang="en-US" sz="3200" b="1" dirty="0">
                <a:solidFill>
                  <a:srgbClr val="013066"/>
                </a:solidFill>
              </a:rPr>
              <a:t>Thank</a:t>
            </a:r>
            <a:r>
              <a:rPr lang="en-US" sz="3400" b="1" dirty="0">
                <a:latin typeface="Arial" pitchFamily="34" charset="0"/>
              </a:rPr>
              <a:t> </a:t>
            </a:r>
            <a:r>
              <a:rPr lang="en-US" sz="3200" b="1" dirty="0">
                <a:solidFill>
                  <a:srgbClr val="013066"/>
                </a:solidFill>
              </a:rPr>
              <a:t>You</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04800" y="76200"/>
            <a:ext cx="7696200" cy="579438"/>
          </a:xfrm>
          <a:prstGeom prst="rect">
            <a:avLst/>
          </a:prstGeom>
          <a:noFill/>
          <a:ln w="9525">
            <a:noFill/>
            <a:miter lim="800000"/>
            <a:headEnd/>
            <a:tailEnd/>
          </a:ln>
        </p:spPr>
        <p:txBody>
          <a:bodyPr>
            <a:spAutoFit/>
          </a:bodyPr>
          <a:lstStyle/>
          <a:p>
            <a:pPr>
              <a:spcBef>
                <a:spcPct val="50000"/>
              </a:spcBef>
            </a:pPr>
            <a:r>
              <a:rPr lang="en-GB" sz="3200" b="1" dirty="0">
                <a:solidFill>
                  <a:srgbClr val="013066"/>
                </a:solidFill>
              </a:rPr>
              <a:t>The PowerPoint Environment</a:t>
            </a:r>
            <a:endParaRPr lang="en-US" sz="3200" b="1" dirty="0">
              <a:solidFill>
                <a:srgbClr val="013066"/>
              </a:solidFill>
            </a:endParaRPr>
          </a:p>
        </p:txBody>
      </p:sp>
      <p:sp>
        <p:nvSpPr>
          <p:cNvPr id="10243" name="Rectangle 25"/>
          <p:cNvSpPr>
            <a:spLocks noChangeArrowheads="1"/>
          </p:cNvSpPr>
          <p:nvPr/>
        </p:nvSpPr>
        <p:spPr bwMode="auto">
          <a:xfrm>
            <a:off x="304800" y="685800"/>
            <a:ext cx="4191000" cy="5339923"/>
          </a:xfrm>
          <a:prstGeom prst="rect">
            <a:avLst/>
          </a:prstGeom>
          <a:noFill/>
          <a:ln w="9525">
            <a:noFill/>
            <a:miter lim="800000"/>
            <a:headEnd/>
            <a:tailEnd/>
          </a:ln>
        </p:spPr>
        <p:txBody>
          <a:bodyPr anchor="ctr">
            <a:spAutoFit/>
          </a:bodyPr>
          <a:lstStyle/>
          <a:p>
            <a:pPr eaLnBrk="1" hangingPunct="1"/>
            <a:r>
              <a:rPr lang="en-GB" dirty="0" smtClean="0">
                <a:solidFill>
                  <a:schemeClr val="bg2"/>
                </a:solidFill>
                <a:cs typeface="Times New Roman" pitchFamily="18" charset="0"/>
              </a:rPr>
              <a:t>To </a:t>
            </a:r>
            <a:r>
              <a:rPr lang="en-GB" dirty="0">
                <a:solidFill>
                  <a:schemeClr val="bg2"/>
                </a:solidFill>
                <a:cs typeface="Times New Roman" pitchFamily="18" charset="0"/>
              </a:rPr>
              <a:t>launch PowerPoint, use Start | Programs | </a:t>
            </a:r>
            <a:r>
              <a:rPr lang="en-GB" dirty="0" smtClean="0">
                <a:solidFill>
                  <a:schemeClr val="bg2"/>
                </a:solidFill>
                <a:cs typeface="Times New Roman" pitchFamily="18" charset="0"/>
              </a:rPr>
              <a:t>Microsoft Office | </a:t>
            </a:r>
          </a:p>
          <a:p>
            <a:pPr eaLnBrk="1" hangingPunct="1"/>
            <a:r>
              <a:rPr lang="en-GB" dirty="0" smtClean="0">
                <a:solidFill>
                  <a:schemeClr val="bg2"/>
                </a:solidFill>
                <a:cs typeface="Times New Roman" pitchFamily="18" charset="0"/>
              </a:rPr>
              <a:t>Microsoft Office PowerPoint 2007</a:t>
            </a:r>
            <a:endParaRPr lang="en-GB" dirty="0">
              <a:solidFill>
                <a:schemeClr val="bg2"/>
              </a:solidFill>
              <a:cs typeface="Times New Roman" pitchFamily="18" charset="0"/>
            </a:endParaRPr>
          </a:p>
          <a:p>
            <a:pPr eaLnBrk="1" hangingPunct="1">
              <a:buFontTx/>
              <a:buChar char="•"/>
            </a:pPr>
            <a:endParaRPr lang="en-GB" dirty="0">
              <a:solidFill>
                <a:schemeClr val="bg2"/>
              </a:solidFill>
              <a:cs typeface="Times New Roman" pitchFamily="18" charset="0"/>
            </a:endParaRPr>
          </a:p>
          <a:p>
            <a:pPr eaLnBrk="1" hangingPunct="1">
              <a:buFontTx/>
              <a:buChar char="•"/>
            </a:pPr>
            <a:r>
              <a:rPr lang="en-GB" dirty="0" smtClean="0">
                <a:solidFill>
                  <a:schemeClr val="bg2"/>
                </a:solidFill>
                <a:cs typeface="Times New Roman" pitchFamily="18" charset="0"/>
              </a:rPr>
              <a:t> The Ribbon</a:t>
            </a:r>
            <a:endParaRPr lang="en-US" dirty="0" smtClean="0">
              <a:solidFill>
                <a:schemeClr val="bg2"/>
              </a:solidFill>
            </a:endParaRPr>
          </a:p>
          <a:p>
            <a:pPr eaLnBrk="1" hangingPunct="1"/>
            <a:r>
              <a:rPr lang="en-GB" sz="1200" dirty="0" smtClean="0">
                <a:solidFill>
                  <a:schemeClr val="bg2"/>
                </a:solidFill>
                <a:cs typeface="Times New Roman" pitchFamily="18" charset="0"/>
              </a:rPr>
              <a:t> </a:t>
            </a:r>
          </a:p>
          <a:p>
            <a:pPr eaLnBrk="1" hangingPunct="1">
              <a:buFontTx/>
              <a:buChar char="•"/>
            </a:pPr>
            <a:r>
              <a:rPr lang="en-GB" dirty="0" smtClean="0">
                <a:solidFill>
                  <a:schemeClr val="bg2"/>
                </a:solidFill>
                <a:cs typeface="Times New Roman" pitchFamily="18" charset="0"/>
              </a:rPr>
              <a:t> Office Button </a:t>
            </a:r>
          </a:p>
          <a:p>
            <a:pPr eaLnBrk="1" hangingPunct="1">
              <a:buFontTx/>
              <a:buChar char="•"/>
            </a:pPr>
            <a:endParaRPr lang="en-GB" dirty="0" smtClean="0">
              <a:solidFill>
                <a:schemeClr val="bg2"/>
              </a:solidFill>
              <a:cs typeface="Times New Roman" pitchFamily="18" charset="0"/>
            </a:endParaRPr>
          </a:p>
          <a:p>
            <a:pPr eaLnBrk="1" hangingPunct="1">
              <a:buFontTx/>
              <a:buChar char="•"/>
            </a:pPr>
            <a:r>
              <a:rPr lang="en-GB" dirty="0" smtClean="0">
                <a:solidFill>
                  <a:schemeClr val="bg2"/>
                </a:solidFill>
                <a:cs typeface="Times New Roman" pitchFamily="18" charset="0"/>
              </a:rPr>
              <a:t> The slide Area </a:t>
            </a:r>
            <a:r>
              <a:rPr lang="en-GB" dirty="0">
                <a:solidFill>
                  <a:schemeClr val="bg2"/>
                </a:solidFill>
                <a:cs typeface="Times New Roman" pitchFamily="18" charset="0"/>
              </a:rPr>
              <a:t>is shown in the centre. </a:t>
            </a:r>
          </a:p>
          <a:p>
            <a:pPr eaLnBrk="1" hangingPunct="1">
              <a:buFontTx/>
              <a:buChar char="•"/>
            </a:pPr>
            <a:endParaRPr lang="en-GB" sz="1200" dirty="0">
              <a:solidFill>
                <a:schemeClr val="bg2"/>
              </a:solidFill>
              <a:cs typeface="Times New Roman" pitchFamily="18" charset="0"/>
            </a:endParaRPr>
          </a:p>
          <a:p>
            <a:pPr eaLnBrk="1" hangingPunct="1">
              <a:buFontTx/>
              <a:buChar char="•"/>
            </a:pPr>
            <a:r>
              <a:rPr lang="en-GB" dirty="0" smtClean="0">
                <a:solidFill>
                  <a:schemeClr val="bg2"/>
                </a:solidFill>
                <a:cs typeface="Times New Roman" pitchFamily="18" charset="0"/>
              </a:rPr>
              <a:t> On </a:t>
            </a:r>
            <a:r>
              <a:rPr lang="en-GB" dirty="0">
                <a:solidFill>
                  <a:schemeClr val="bg2"/>
                </a:solidFill>
                <a:cs typeface="Times New Roman" pitchFamily="18" charset="0"/>
              </a:rPr>
              <a:t>the left is the Slide and Outline tabs, which let you quickly, switch to different PowerPoint views. </a:t>
            </a:r>
            <a:endParaRPr lang="en-GB" dirty="0" smtClean="0">
              <a:solidFill>
                <a:schemeClr val="bg2"/>
              </a:solidFill>
              <a:cs typeface="Times New Roman" pitchFamily="18" charset="0"/>
            </a:endParaRPr>
          </a:p>
          <a:p>
            <a:pPr eaLnBrk="1" hangingPunct="1">
              <a:buFontTx/>
              <a:buChar char="•"/>
            </a:pPr>
            <a:endParaRPr lang="en-GB" sz="1200" dirty="0" smtClean="0">
              <a:solidFill>
                <a:schemeClr val="bg2"/>
              </a:solidFill>
              <a:cs typeface="Times New Roman" pitchFamily="18" charset="0"/>
            </a:endParaRPr>
          </a:p>
          <a:p>
            <a:pPr eaLnBrk="1" hangingPunct="1">
              <a:buFontTx/>
              <a:buChar char="•"/>
            </a:pPr>
            <a:r>
              <a:rPr lang="en-GB" dirty="0" smtClean="0">
                <a:solidFill>
                  <a:schemeClr val="bg2"/>
                </a:solidFill>
                <a:cs typeface="Times New Roman" pitchFamily="18" charset="0"/>
              </a:rPr>
              <a:t> Quick Access Bar</a:t>
            </a:r>
          </a:p>
          <a:p>
            <a:pPr eaLnBrk="1" hangingPunct="1">
              <a:buFontTx/>
              <a:buChar char="•"/>
            </a:pPr>
            <a:endParaRPr lang="en-GB" sz="1200" dirty="0" smtClean="0">
              <a:solidFill>
                <a:schemeClr val="bg2"/>
              </a:solidFill>
              <a:cs typeface="Times New Roman" pitchFamily="18" charset="0"/>
            </a:endParaRPr>
          </a:p>
          <a:p>
            <a:pPr eaLnBrk="1" hangingPunct="1">
              <a:buFontTx/>
              <a:buChar char="•"/>
            </a:pPr>
            <a:r>
              <a:rPr lang="en-GB" dirty="0" smtClean="0">
                <a:solidFill>
                  <a:schemeClr val="bg2"/>
                </a:solidFill>
                <a:cs typeface="Times New Roman" pitchFamily="18" charset="0"/>
              </a:rPr>
              <a:t> Notes Window for adding speaker notes.</a:t>
            </a:r>
          </a:p>
          <a:p>
            <a:pPr eaLnBrk="1" hangingPunct="1">
              <a:buFontTx/>
              <a:buChar char="•"/>
            </a:pPr>
            <a:endParaRPr lang="en-GB" dirty="0" smtClean="0">
              <a:solidFill>
                <a:schemeClr val="bg2"/>
              </a:solidFill>
              <a:cs typeface="Times New Roman" pitchFamily="18" charset="0"/>
            </a:endParaRPr>
          </a:p>
          <a:p>
            <a:pPr eaLnBrk="1" hangingPunct="1">
              <a:buFontTx/>
              <a:buChar char="•"/>
            </a:pPr>
            <a:r>
              <a:rPr lang="en-GB" dirty="0" smtClean="0">
                <a:solidFill>
                  <a:schemeClr val="bg2"/>
                </a:solidFill>
                <a:cs typeface="Times New Roman" pitchFamily="18" charset="0"/>
              </a:rPr>
              <a:t> View Selector and the Help Button.</a:t>
            </a:r>
          </a:p>
          <a:p>
            <a:r>
              <a:rPr lang="en-GB" sz="1100" dirty="0" smtClean="0">
                <a:solidFill>
                  <a:schemeClr val="bg2"/>
                </a:solidFill>
                <a:latin typeface="Arial" pitchFamily="34" charset="0"/>
                <a:cs typeface="Times New Roman" pitchFamily="18" charset="0"/>
              </a:rPr>
              <a:t>         </a:t>
            </a:r>
            <a:endParaRPr lang="en-GB" dirty="0">
              <a:solidFill>
                <a:schemeClr val="bg2"/>
              </a:solidFill>
              <a:latin typeface="Arial" pitchFamily="34" charset="0"/>
            </a:endParaRPr>
          </a:p>
        </p:txBody>
      </p:sp>
      <p:pic>
        <p:nvPicPr>
          <p:cNvPr id="26" name="Picture 25" descr="Slide1.JPG"/>
          <p:cNvPicPr>
            <a:picLocks noChangeAspect="1"/>
          </p:cNvPicPr>
          <p:nvPr/>
        </p:nvPicPr>
        <p:blipFill>
          <a:blip r:embed="rId3" cstate="print"/>
          <a:stretch>
            <a:fillRect/>
          </a:stretch>
        </p:blipFill>
        <p:spPr>
          <a:xfrm>
            <a:off x="4800601" y="1371600"/>
            <a:ext cx="4191000" cy="3581400"/>
          </a:xfrm>
          <a:prstGeom prst="rect">
            <a:avLst/>
          </a:prstGeom>
        </p:spPr>
      </p:pic>
      <p:cxnSp>
        <p:nvCxnSpPr>
          <p:cNvPr id="28" name="Straight Connector 27"/>
          <p:cNvCxnSpPr/>
          <p:nvPr/>
        </p:nvCxnSpPr>
        <p:spPr bwMode="auto">
          <a:xfrm rot="10800000" flipV="1">
            <a:off x="4419600" y="1943500"/>
            <a:ext cx="381000" cy="113900"/>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29" name="TextBox 28"/>
          <p:cNvSpPr txBox="1"/>
          <p:nvPr/>
        </p:nvSpPr>
        <p:spPr>
          <a:xfrm>
            <a:off x="3962400" y="2019700"/>
            <a:ext cx="762000" cy="246221"/>
          </a:xfrm>
          <a:prstGeom prst="rect">
            <a:avLst/>
          </a:prstGeom>
          <a:noFill/>
        </p:spPr>
        <p:txBody>
          <a:bodyPr wrap="square" rtlCol="0">
            <a:spAutoFit/>
          </a:bodyPr>
          <a:lstStyle/>
          <a:p>
            <a:r>
              <a:rPr lang="en-US" sz="1000" dirty="0" smtClean="0">
                <a:solidFill>
                  <a:schemeClr val="bg2"/>
                </a:solidFill>
              </a:rPr>
              <a:t>Slide Tab</a:t>
            </a:r>
            <a:endParaRPr lang="en-US" sz="1000" dirty="0">
              <a:solidFill>
                <a:schemeClr val="bg2"/>
              </a:solidFill>
            </a:endParaRPr>
          </a:p>
        </p:txBody>
      </p:sp>
      <p:cxnSp>
        <p:nvCxnSpPr>
          <p:cNvPr id="31" name="Straight Connector 30"/>
          <p:cNvCxnSpPr/>
          <p:nvPr/>
        </p:nvCxnSpPr>
        <p:spPr bwMode="auto">
          <a:xfrm rot="5400000">
            <a:off x="5867400" y="4953000"/>
            <a:ext cx="304800" cy="158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32" name="TextBox 31"/>
          <p:cNvSpPr txBox="1"/>
          <p:nvPr/>
        </p:nvSpPr>
        <p:spPr>
          <a:xfrm>
            <a:off x="5486400" y="5105400"/>
            <a:ext cx="990600" cy="246221"/>
          </a:xfrm>
          <a:prstGeom prst="rect">
            <a:avLst/>
          </a:prstGeom>
          <a:noFill/>
        </p:spPr>
        <p:txBody>
          <a:bodyPr wrap="square" rtlCol="0">
            <a:spAutoFit/>
          </a:bodyPr>
          <a:lstStyle/>
          <a:p>
            <a:r>
              <a:rPr lang="en-US" sz="1000" dirty="0" smtClean="0">
                <a:solidFill>
                  <a:schemeClr val="bg2"/>
                </a:solidFill>
              </a:rPr>
              <a:t>Notes Window</a:t>
            </a:r>
            <a:endParaRPr lang="en-US" sz="1000" dirty="0">
              <a:solidFill>
                <a:schemeClr val="bg2"/>
              </a:solidFill>
            </a:endParaRPr>
          </a:p>
        </p:txBody>
      </p:sp>
      <p:cxnSp>
        <p:nvCxnSpPr>
          <p:cNvPr id="33" name="Straight Connector 32"/>
          <p:cNvCxnSpPr/>
          <p:nvPr/>
        </p:nvCxnSpPr>
        <p:spPr bwMode="auto">
          <a:xfrm rot="5400000">
            <a:off x="8154194" y="5029200"/>
            <a:ext cx="151606" cy="794"/>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34" name="TextBox 33"/>
          <p:cNvSpPr txBox="1"/>
          <p:nvPr/>
        </p:nvSpPr>
        <p:spPr>
          <a:xfrm>
            <a:off x="7772400" y="5105400"/>
            <a:ext cx="914400" cy="246221"/>
          </a:xfrm>
          <a:prstGeom prst="rect">
            <a:avLst/>
          </a:prstGeom>
          <a:noFill/>
        </p:spPr>
        <p:txBody>
          <a:bodyPr wrap="square" rtlCol="0">
            <a:spAutoFit/>
          </a:bodyPr>
          <a:lstStyle/>
          <a:p>
            <a:r>
              <a:rPr lang="en-US" sz="1000" dirty="0" smtClean="0">
                <a:solidFill>
                  <a:schemeClr val="bg2"/>
                </a:solidFill>
              </a:rPr>
              <a:t>View Selector</a:t>
            </a:r>
            <a:endParaRPr lang="en-US" sz="1000" dirty="0">
              <a:solidFill>
                <a:schemeClr val="bg2"/>
              </a:solidFill>
            </a:endParaRPr>
          </a:p>
        </p:txBody>
      </p:sp>
      <p:cxnSp>
        <p:nvCxnSpPr>
          <p:cNvPr id="40" name="Straight Connector 39"/>
          <p:cNvCxnSpPr/>
          <p:nvPr/>
        </p:nvCxnSpPr>
        <p:spPr bwMode="auto">
          <a:xfrm rot="16200000" flipV="1">
            <a:off x="6210300" y="1333500"/>
            <a:ext cx="457200" cy="76200"/>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41" name="TextBox 40"/>
          <p:cNvSpPr txBox="1"/>
          <p:nvPr/>
        </p:nvSpPr>
        <p:spPr>
          <a:xfrm>
            <a:off x="6096000" y="914400"/>
            <a:ext cx="914400" cy="246221"/>
          </a:xfrm>
          <a:prstGeom prst="rect">
            <a:avLst/>
          </a:prstGeom>
          <a:noFill/>
        </p:spPr>
        <p:txBody>
          <a:bodyPr wrap="square" rtlCol="0">
            <a:spAutoFit/>
          </a:bodyPr>
          <a:lstStyle/>
          <a:p>
            <a:r>
              <a:rPr lang="en-US" sz="1000" dirty="0" smtClean="0">
                <a:solidFill>
                  <a:schemeClr val="bg2"/>
                </a:solidFill>
              </a:rPr>
              <a:t>The Ribbon</a:t>
            </a:r>
            <a:endParaRPr lang="en-US" sz="1000" dirty="0">
              <a:solidFill>
                <a:schemeClr val="bg2"/>
              </a:solidFill>
            </a:endParaRPr>
          </a:p>
        </p:txBody>
      </p:sp>
      <p:sp>
        <p:nvSpPr>
          <p:cNvPr id="43" name="Rectangle 42"/>
          <p:cNvSpPr/>
          <p:nvPr/>
        </p:nvSpPr>
        <p:spPr bwMode="auto">
          <a:xfrm>
            <a:off x="4800600" y="1496292"/>
            <a:ext cx="4114800" cy="38100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4933750" y="1343525"/>
            <a:ext cx="381000" cy="15240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45" name="Straight Connector 44"/>
          <p:cNvCxnSpPr>
            <a:stCxn id="44" idx="0"/>
          </p:cNvCxnSpPr>
          <p:nvPr/>
        </p:nvCxnSpPr>
        <p:spPr bwMode="auto">
          <a:xfrm rot="5400000" flipH="1" flipV="1">
            <a:off x="5166963" y="1100288"/>
            <a:ext cx="200525" cy="285950"/>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46" name="TextBox 45"/>
          <p:cNvSpPr txBox="1"/>
          <p:nvPr/>
        </p:nvSpPr>
        <p:spPr>
          <a:xfrm>
            <a:off x="4876800" y="914400"/>
            <a:ext cx="1371600" cy="246221"/>
          </a:xfrm>
          <a:prstGeom prst="rect">
            <a:avLst/>
          </a:prstGeom>
          <a:noFill/>
        </p:spPr>
        <p:txBody>
          <a:bodyPr wrap="square" rtlCol="0">
            <a:spAutoFit/>
          </a:bodyPr>
          <a:lstStyle/>
          <a:p>
            <a:r>
              <a:rPr lang="en-US" sz="1000" dirty="0" smtClean="0">
                <a:solidFill>
                  <a:schemeClr val="bg2"/>
                </a:solidFill>
              </a:rPr>
              <a:t>Quick Access Toolbar</a:t>
            </a:r>
            <a:endParaRPr lang="en-US" sz="1000" dirty="0">
              <a:solidFill>
                <a:schemeClr val="bg2"/>
              </a:solidFill>
            </a:endParaRPr>
          </a:p>
        </p:txBody>
      </p:sp>
      <p:cxnSp>
        <p:nvCxnSpPr>
          <p:cNvPr id="51" name="Straight Connector 50"/>
          <p:cNvCxnSpPr>
            <a:endCxn id="52" idx="3"/>
          </p:cNvCxnSpPr>
          <p:nvPr/>
        </p:nvCxnSpPr>
        <p:spPr bwMode="auto">
          <a:xfrm rot="10800000">
            <a:off x="4572001" y="1342312"/>
            <a:ext cx="237425" cy="107077"/>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52" name="TextBox 51"/>
          <p:cNvSpPr txBox="1"/>
          <p:nvPr/>
        </p:nvSpPr>
        <p:spPr>
          <a:xfrm>
            <a:off x="3657600" y="1219200"/>
            <a:ext cx="914400" cy="246221"/>
          </a:xfrm>
          <a:prstGeom prst="rect">
            <a:avLst/>
          </a:prstGeom>
          <a:noFill/>
        </p:spPr>
        <p:txBody>
          <a:bodyPr wrap="square" rtlCol="0">
            <a:spAutoFit/>
          </a:bodyPr>
          <a:lstStyle/>
          <a:p>
            <a:r>
              <a:rPr lang="en-US" sz="1000" dirty="0" smtClean="0">
                <a:solidFill>
                  <a:schemeClr val="bg2"/>
                </a:solidFill>
              </a:rPr>
              <a:t>Office Button</a:t>
            </a:r>
            <a:endParaRPr lang="en-US" sz="1000" dirty="0">
              <a:solidFill>
                <a:schemeClr val="bg2"/>
              </a:solidFill>
            </a:endParaRPr>
          </a:p>
        </p:txBody>
      </p:sp>
      <p:sp>
        <p:nvSpPr>
          <p:cNvPr id="53" name="Rectangle 52"/>
          <p:cNvSpPr/>
          <p:nvPr/>
        </p:nvSpPr>
        <p:spPr bwMode="auto">
          <a:xfrm>
            <a:off x="4800600" y="1905000"/>
            <a:ext cx="685800" cy="289560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54" name="Straight Connector 53"/>
          <p:cNvCxnSpPr/>
          <p:nvPr/>
        </p:nvCxnSpPr>
        <p:spPr bwMode="auto">
          <a:xfrm rot="10800000">
            <a:off x="4524675" y="4525504"/>
            <a:ext cx="381000" cy="158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55" name="TextBox 54"/>
          <p:cNvSpPr txBox="1"/>
          <p:nvPr/>
        </p:nvSpPr>
        <p:spPr>
          <a:xfrm>
            <a:off x="3581400" y="4401979"/>
            <a:ext cx="1143000" cy="246221"/>
          </a:xfrm>
          <a:prstGeom prst="rect">
            <a:avLst/>
          </a:prstGeom>
          <a:noFill/>
        </p:spPr>
        <p:txBody>
          <a:bodyPr wrap="square" rtlCol="0">
            <a:spAutoFit/>
          </a:bodyPr>
          <a:lstStyle/>
          <a:p>
            <a:r>
              <a:rPr lang="en-US" sz="1000" dirty="0" smtClean="0">
                <a:solidFill>
                  <a:schemeClr val="bg2"/>
                </a:solidFill>
              </a:rPr>
              <a:t>Thumbnail Pane</a:t>
            </a:r>
            <a:endParaRPr lang="en-US" sz="1000" dirty="0">
              <a:solidFill>
                <a:schemeClr val="bg2"/>
              </a:solidFill>
            </a:endParaRPr>
          </a:p>
        </p:txBody>
      </p:sp>
      <p:sp>
        <p:nvSpPr>
          <p:cNvPr id="58" name="TextBox 57"/>
          <p:cNvSpPr txBox="1"/>
          <p:nvPr/>
        </p:nvSpPr>
        <p:spPr>
          <a:xfrm>
            <a:off x="8276925" y="963325"/>
            <a:ext cx="838200" cy="246221"/>
          </a:xfrm>
          <a:prstGeom prst="rect">
            <a:avLst/>
          </a:prstGeom>
          <a:noFill/>
        </p:spPr>
        <p:txBody>
          <a:bodyPr wrap="square" rtlCol="0">
            <a:spAutoFit/>
          </a:bodyPr>
          <a:lstStyle/>
          <a:p>
            <a:r>
              <a:rPr lang="en-US" sz="1000" dirty="0" smtClean="0">
                <a:solidFill>
                  <a:schemeClr val="bg2"/>
                </a:solidFill>
              </a:rPr>
              <a:t>Help Button</a:t>
            </a:r>
            <a:endParaRPr lang="en-US" sz="1000" dirty="0">
              <a:solidFill>
                <a:schemeClr val="bg2"/>
              </a:solidFill>
            </a:endParaRPr>
          </a:p>
        </p:txBody>
      </p:sp>
      <p:cxnSp>
        <p:nvCxnSpPr>
          <p:cNvPr id="61" name="Straight Connector 60"/>
          <p:cNvCxnSpPr/>
          <p:nvPr/>
        </p:nvCxnSpPr>
        <p:spPr bwMode="auto">
          <a:xfrm rot="5400000">
            <a:off x="6515100" y="4533900"/>
            <a:ext cx="1143000" cy="158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62" name="TextBox 61"/>
          <p:cNvSpPr txBox="1"/>
          <p:nvPr/>
        </p:nvSpPr>
        <p:spPr>
          <a:xfrm>
            <a:off x="6686350" y="5105400"/>
            <a:ext cx="838200" cy="246221"/>
          </a:xfrm>
          <a:prstGeom prst="rect">
            <a:avLst/>
          </a:prstGeom>
          <a:noFill/>
        </p:spPr>
        <p:txBody>
          <a:bodyPr wrap="square" rtlCol="0">
            <a:spAutoFit/>
          </a:bodyPr>
          <a:lstStyle/>
          <a:p>
            <a:r>
              <a:rPr lang="en-US" sz="1000" dirty="0" smtClean="0">
                <a:solidFill>
                  <a:schemeClr val="bg2"/>
                </a:solidFill>
              </a:rPr>
              <a:t>Slide Area</a:t>
            </a:r>
            <a:endParaRPr lang="en-US" sz="1000" dirty="0">
              <a:solidFill>
                <a:schemeClr val="bg2"/>
              </a:solidFill>
            </a:endParaRPr>
          </a:p>
        </p:txBody>
      </p:sp>
      <p:cxnSp>
        <p:nvCxnSpPr>
          <p:cNvPr id="65" name="Straight Connector 64"/>
          <p:cNvCxnSpPr/>
          <p:nvPr/>
        </p:nvCxnSpPr>
        <p:spPr bwMode="auto">
          <a:xfrm rot="5400000" flipH="1" flipV="1">
            <a:off x="8800700" y="1314650"/>
            <a:ext cx="304800" cy="158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33400" y="457200"/>
            <a:ext cx="7696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Views</a:t>
            </a:r>
            <a:endParaRPr lang="en-US" sz="3200" b="1">
              <a:solidFill>
                <a:srgbClr val="013066"/>
              </a:solidFill>
            </a:endParaRPr>
          </a:p>
        </p:txBody>
      </p:sp>
      <p:sp>
        <p:nvSpPr>
          <p:cNvPr id="11270" name="Rectangle 14"/>
          <p:cNvSpPr>
            <a:spLocks noChangeArrowheads="1"/>
          </p:cNvSpPr>
          <p:nvPr/>
        </p:nvSpPr>
        <p:spPr bwMode="auto">
          <a:xfrm>
            <a:off x="457200" y="1066800"/>
            <a:ext cx="8001000" cy="1754326"/>
          </a:xfrm>
          <a:prstGeom prst="rect">
            <a:avLst/>
          </a:prstGeom>
          <a:noFill/>
          <a:ln w="9525">
            <a:noFill/>
            <a:miter lim="800000"/>
            <a:headEnd/>
            <a:tailEnd/>
          </a:ln>
        </p:spPr>
        <p:txBody>
          <a:bodyPr anchor="ctr">
            <a:spAutoFit/>
          </a:bodyPr>
          <a:lstStyle/>
          <a:p>
            <a:pPr eaLnBrk="1" hangingPunct="1">
              <a:buFontTx/>
              <a:buChar char="•"/>
            </a:pPr>
            <a:r>
              <a:rPr lang="en-GB" dirty="0">
                <a:solidFill>
                  <a:schemeClr val="bg2"/>
                </a:solidFill>
                <a:cs typeface="Times New Roman" pitchFamily="18" charset="0"/>
              </a:rPr>
              <a:t> Views allow you to see presentations in a number of different ways. The available views are Normal, Slide Sorter, Notes Page and Slide Show. They are easiest to understand using an existing PowerPoint presentation.</a:t>
            </a:r>
          </a:p>
          <a:p>
            <a:pPr eaLnBrk="1" hangingPunct="1">
              <a:buFontTx/>
              <a:buChar char="•"/>
            </a:pPr>
            <a:endParaRPr lang="en-US" dirty="0">
              <a:solidFill>
                <a:schemeClr val="bg2"/>
              </a:solidFill>
              <a:cs typeface="Times New Roman" pitchFamily="18" charset="0"/>
            </a:endParaRPr>
          </a:p>
          <a:p>
            <a:pPr eaLnBrk="1" hangingPunct="1">
              <a:buFontTx/>
              <a:buChar char="•"/>
            </a:pPr>
            <a:r>
              <a:rPr lang="en-GB" dirty="0">
                <a:solidFill>
                  <a:schemeClr val="bg2"/>
                </a:solidFill>
                <a:cs typeface="Times New Roman" pitchFamily="18" charset="0"/>
              </a:rPr>
              <a:t> To change a view, either choose one of the four options from the top part of the View menu </a:t>
            </a:r>
            <a:r>
              <a:rPr lang="en-GB" dirty="0" smtClean="0">
                <a:solidFill>
                  <a:schemeClr val="bg2"/>
                </a:solidFill>
                <a:cs typeface="Times New Roman" pitchFamily="18" charset="0"/>
              </a:rPr>
              <a:t>or </a:t>
            </a:r>
            <a:r>
              <a:rPr lang="en-GB" dirty="0">
                <a:solidFill>
                  <a:schemeClr val="bg2"/>
                </a:solidFill>
                <a:cs typeface="Times New Roman" pitchFamily="18" charset="0"/>
              </a:rPr>
              <a:t>use one of the three shortcut icons at the bottom of the PowerPoint </a:t>
            </a:r>
            <a:r>
              <a:rPr lang="en-GB" dirty="0" smtClean="0">
                <a:solidFill>
                  <a:schemeClr val="bg2"/>
                </a:solidFill>
                <a:cs typeface="Times New Roman" pitchFamily="18" charset="0"/>
              </a:rPr>
              <a:t>window. </a:t>
            </a:r>
            <a:endParaRPr lang="en-US" dirty="0">
              <a:solidFill>
                <a:schemeClr val="bg2"/>
              </a:solidFill>
              <a:cs typeface="Times New Roman" pitchFamily="18" charset="0"/>
            </a:endParaRPr>
          </a:p>
        </p:txBody>
      </p:sp>
      <p:sp>
        <p:nvSpPr>
          <p:cNvPr id="11272" name="Text Box 19"/>
          <p:cNvSpPr txBox="1">
            <a:spLocks noChangeArrowheads="1"/>
          </p:cNvSpPr>
          <p:nvPr/>
        </p:nvSpPr>
        <p:spPr bwMode="auto">
          <a:xfrm>
            <a:off x="609600" y="3276600"/>
            <a:ext cx="3200400" cy="1604963"/>
          </a:xfrm>
          <a:prstGeom prst="rect">
            <a:avLst/>
          </a:prstGeom>
          <a:noFill/>
          <a:ln w="9525">
            <a:noFill/>
            <a:miter lim="800000"/>
            <a:headEnd/>
            <a:tailEnd/>
          </a:ln>
        </p:spPr>
        <p:txBody>
          <a:bodyPr>
            <a:spAutoFit/>
          </a:bodyPr>
          <a:lstStyle/>
          <a:p>
            <a:pPr>
              <a:spcBef>
                <a:spcPct val="50000"/>
              </a:spcBef>
              <a:buFontTx/>
              <a:buChar char="•"/>
            </a:pPr>
            <a:r>
              <a:rPr lang="en-US" dirty="0">
                <a:solidFill>
                  <a:schemeClr val="bg2"/>
                </a:solidFill>
              </a:rPr>
              <a:t>  </a:t>
            </a:r>
            <a:r>
              <a:rPr lang="en-US" dirty="0">
                <a:solidFill>
                  <a:schemeClr val="bg2"/>
                </a:solidFill>
                <a:cs typeface="Times New Roman" pitchFamily="18" charset="0"/>
              </a:rPr>
              <a:t>Normal View</a:t>
            </a:r>
          </a:p>
          <a:p>
            <a:pPr>
              <a:spcBef>
                <a:spcPct val="50000"/>
              </a:spcBef>
              <a:buFontTx/>
              <a:buChar char="•"/>
            </a:pPr>
            <a:r>
              <a:rPr lang="en-US" dirty="0">
                <a:solidFill>
                  <a:schemeClr val="bg2"/>
                </a:solidFill>
                <a:cs typeface="Times New Roman" pitchFamily="18" charset="0"/>
              </a:rPr>
              <a:t>  Slide Sorter View</a:t>
            </a:r>
          </a:p>
          <a:p>
            <a:pPr>
              <a:spcBef>
                <a:spcPct val="50000"/>
              </a:spcBef>
              <a:buFontTx/>
              <a:buChar char="•"/>
            </a:pPr>
            <a:r>
              <a:rPr lang="en-US" dirty="0">
                <a:solidFill>
                  <a:schemeClr val="bg2"/>
                </a:solidFill>
                <a:cs typeface="Times New Roman" pitchFamily="18" charset="0"/>
              </a:rPr>
              <a:t>  Notes Page View</a:t>
            </a:r>
          </a:p>
          <a:p>
            <a:pPr>
              <a:spcBef>
                <a:spcPct val="50000"/>
              </a:spcBef>
              <a:buFontTx/>
              <a:buChar char="•"/>
            </a:pPr>
            <a:r>
              <a:rPr lang="en-US" dirty="0">
                <a:solidFill>
                  <a:schemeClr val="bg2"/>
                </a:solidFill>
                <a:cs typeface="Times New Roman" pitchFamily="18" charset="0"/>
              </a:rPr>
              <a:t>  </a:t>
            </a:r>
            <a:r>
              <a:rPr lang="en-US" dirty="0" smtClean="0">
                <a:solidFill>
                  <a:schemeClr val="bg2"/>
                </a:solidFill>
                <a:cs typeface="Times New Roman" pitchFamily="18" charset="0"/>
              </a:rPr>
              <a:t>Slide Show</a:t>
            </a:r>
            <a:endParaRPr lang="en-US" dirty="0">
              <a:solidFill>
                <a:schemeClr val="bg2"/>
              </a:solidFill>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3429000" y="3429000"/>
            <a:ext cx="3105150" cy="91440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3429000" y="4876800"/>
            <a:ext cx="2600325" cy="257175"/>
          </a:xfrm>
          <a:prstGeom prst="rect">
            <a:avLst/>
          </a:prstGeom>
          <a:noFill/>
          <a:ln w="9525">
            <a:noFill/>
            <a:miter lim="800000"/>
            <a:headEnd/>
            <a:tailEnd/>
          </a:ln>
        </p:spPr>
      </p:pic>
      <p:cxnSp>
        <p:nvCxnSpPr>
          <p:cNvPr id="17" name="Straight Connector 16"/>
          <p:cNvCxnSpPr/>
          <p:nvPr/>
        </p:nvCxnSpPr>
        <p:spPr bwMode="auto">
          <a:xfrm rot="5400000">
            <a:off x="4762500" y="5219700"/>
            <a:ext cx="228600" cy="158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18" name="TextBox 17"/>
          <p:cNvSpPr txBox="1"/>
          <p:nvPr/>
        </p:nvSpPr>
        <p:spPr>
          <a:xfrm>
            <a:off x="4191000" y="5334000"/>
            <a:ext cx="1447800" cy="246221"/>
          </a:xfrm>
          <a:prstGeom prst="rect">
            <a:avLst/>
          </a:prstGeom>
          <a:noFill/>
        </p:spPr>
        <p:txBody>
          <a:bodyPr wrap="square" rtlCol="0">
            <a:spAutoFit/>
          </a:bodyPr>
          <a:lstStyle/>
          <a:p>
            <a:r>
              <a:rPr lang="en-US" sz="1000" dirty="0" smtClean="0">
                <a:solidFill>
                  <a:schemeClr val="bg2"/>
                </a:solidFill>
              </a:rPr>
              <a:t>Zoom Buttons and Slider</a:t>
            </a:r>
            <a:endParaRPr lang="en-US" sz="1000" dirty="0">
              <a:solidFill>
                <a:schemeClr val="bg2"/>
              </a:solidFill>
            </a:endParaRPr>
          </a:p>
        </p:txBody>
      </p:sp>
      <p:cxnSp>
        <p:nvCxnSpPr>
          <p:cNvPr id="19" name="Straight Connector 18"/>
          <p:cNvCxnSpPr/>
          <p:nvPr/>
        </p:nvCxnSpPr>
        <p:spPr bwMode="auto">
          <a:xfrm rot="5400000">
            <a:off x="3467100" y="5202079"/>
            <a:ext cx="228600" cy="158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20" name="TextBox 19"/>
          <p:cNvSpPr txBox="1"/>
          <p:nvPr/>
        </p:nvSpPr>
        <p:spPr>
          <a:xfrm>
            <a:off x="3322780" y="5334000"/>
            <a:ext cx="533400" cy="246221"/>
          </a:xfrm>
          <a:prstGeom prst="rect">
            <a:avLst/>
          </a:prstGeom>
          <a:noFill/>
        </p:spPr>
        <p:txBody>
          <a:bodyPr wrap="square" rtlCol="0">
            <a:spAutoFit/>
          </a:bodyPr>
          <a:lstStyle/>
          <a:p>
            <a:r>
              <a:rPr lang="en-US" sz="1000" dirty="0" smtClean="0">
                <a:solidFill>
                  <a:schemeClr val="bg2"/>
                </a:solidFill>
              </a:rPr>
              <a:t>Views</a:t>
            </a:r>
            <a:endParaRPr lang="en-US" sz="10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57200" y="457200"/>
            <a:ext cx="7696200" cy="579438"/>
          </a:xfrm>
          <a:prstGeom prst="rect">
            <a:avLst/>
          </a:prstGeom>
          <a:noFill/>
          <a:ln w="9525">
            <a:noFill/>
            <a:miter lim="800000"/>
            <a:headEnd/>
            <a:tailEnd/>
          </a:ln>
        </p:spPr>
        <p:txBody>
          <a:bodyPr>
            <a:spAutoFit/>
          </a:bodyPr>
          <a:lstStyle/>
          <a:p>
            <a:pPr>
              <a:spcBef>
                <a:spcPct val="50000"/>
              </a:spcBef>
            </a:pPr>
            <a:r>
              <a:rPr lang="en-US" sz="3200" b="1">
                <a:solidFill>
                  <a:srgbClr val="013066"/>
                </a:solidFill>
              </a:rPr>
              <a:t>Getting Help – F1</a:t>
            </a:r>
          </a:p>
        </p:txBody>
      </p:sp>
      <p:sp>
        <p:nvSpPr>
          <p:cNvPr id="12291" name="Rectangle 3"/>
          <p:cNvSpPr>
            <a:spLocks noChangeArrowheads="1"/>
          </p:cNvSpPr>
          <p:nvPr/>
        </p:nvSpPr>
        <p:spPr bwMode="auto">
          <a:xfrm>
            <a:off x="457200" y="1219200"/>
            <a:ext cx="8220075" cy="366713"/>
          </a:xfrm>
          <a:prstGeom prst="rect">
            <a:avLst/>
          </a:prstGeom>
          <a:noFill/>
          <a:ln w="9525">
            <a:noFill/>
            <a:miter lim="800000"/>
            <a:headEnd/>
            <a:tailEnd/>
          </a:ln>
        </p:spPr>
        <p:txBody>
          <a:bodyPr wrap="none" anchor="ctr">
            <a:spAutoFit/>
          </a:bodyPr>
          <a:lstStyle/>
          <a:p>
            <a:pPr eaLnBrk="1" hangingPunct="1"/>
            <a:r>
              <a:rPr lang="en-GB">
                <a:solidFill>
                  <a:schemeClr val="bg2"/>
                </a:solidFill>
                <a:cs typeface="Times New Roman" pitchFamily="18" charset="0"/>
              </a:rPr>
              <a:t>There are several ways to obtain help in PowerPoint similar to Microsoft Word and Excel.</a:t>
            </a:r>
            <a:r>
              <a:rPr lang="en-US">
                <a:solidFill>
                  <a:schemeClr val="bg2"/>
                </a:solidFill>
                <a:cs typeface="Times New Roman" pitchFamily="18" charset="0"/>
              </a:rPr>
              <a:t> </a:t>
            </a:r>
          </a:p>
        </p:txBody>
      </p:sp>
      <p:sp>
        <p:nvSpPr>
          <p:cNvPr id="12292" name="Text Box 40"/>
          <p:cNvSpPr txBox="1">
            <a:spLocks noChangeArrowheads="1"/>
          </p:cNvSpPr>
          <p:nvPr/>
        </p:nvSpPr>
        <p:spPr bwMode="auto">
          <a:xfrm>
            <a:off x="609600" y="1676400"/>
            <a:ext cx="6172200" cy="3693319"/>
          </a:xfrm>
          <a:prstGeom prst="rect">
            <a:avLst/>
          </a:prstGeom>
          <a:noFill/>
          <a:ln w="9525">
            <a:noFill/>
            <a:miter lim="800000"/>
            <a:headEnd/>
            <a:tailEnd/>
          </a:ln>
        </p:spPr>
        <p:txBody>
          <a:bodyPr>
            <a:spAutoFit/>
          </a:bodyPr>
          <a:lstStyle/>
          <a:p>
            <a:pPr>
              <a:spcBef>
                <a:spcPct val="50000"/>
              </a:spcBef>
              <a:buFontTx/>
              <a:buChar char="•"/>
            </a:pPr>
            <a:r>
              <a:rPr lang="en-US" dirty="0">
                <a:solidFill>
                  <a:schemeClr val="bg2"/>
                </a:solidFill>
              </a:rPr>
              <a:t>  Offline Help</a:t>
            </a:r>
          </a:p>
          <a:p>
            <a:pPr>
              <a:spcBef>
                <a:spcPct val="50000"/>
              </a:spcBef>
              <a:buFontTx/>
              <a:buChar char="•"/>
            </a:pPr>
            <a:r>
              <a:rPr lang="en-US" dirty="0">
                <a:solidFill>
                  <a:schemeClr val="bg2"/>
                </a:solidFill>
              </a:rPr>
              <a:t>  Online Help</a:t>
            </a:r>
          </a:p>
          <a:p>
            <a:pPr>
              <a:spcBef>
                <a:spcPct val="50000"/>
              </a:spcBef>
              <a:buFontTx/>
              <a:buChar char="•"/>
            </a:pPr>
            <a:r>
              <a:rPr lang="en-US" dirty="0">
                <a:solidFill>
                  <a:schemeClr val="bg2"/>
                </a:solidFill>
              </a:rPr>
              <a:t>  </a:t>
            </a:r>
            <a:r>
              <a:rPr lang="en-US" dirty="0" smtClean="0">
                <a:solidFill>
                  <a:schemeClr val="bg2"/>
                </a:solidFill>
              </a:rPr>
              <a:t>Keyword </a:t>
            </a:r>
            <a:r>
              <a:rPr lang="en-US" dirty="0">
                <a:solidFill>
                  <a:schemeClr val="bg2"/>
                </a:solidFill>
              </a:rPr>
              <a:t>Search</a:t>
            </a:r>
          </a:p>
          <a:p>
            <a:pPr>
              <a:spcBef>
                <a:spcPct val="50000"/>
              </a:spcBef>
              <a:buFontTx/>
              <a:buChar char="•"/>
            </a:pPr>
            <a:r>
              <a:rPr lang="en-US" dirty="0">
                <a:solidFill>
                  <a:schemeClr val="bg2"/>
                </a:solidFill>
              </a:rPr>
              <a:t>  Tutorial (Training)</a:t>
            </a:r>
          </a:p>
          <a:p>
            <a:pPr>
              <a:spcBef>
                <a:spcPct val="50000"/>
              </a:spcBef>
              <a:buFontTx/>
              <a:buChar char="•"/>
            </a:pPr>
            <a:r>
              <a:rPr lang="en-US" dirty="0">
                <a:solidFill>
                  <a:schemeClr val="bg2"/>
                </a:solidFill>
              </a:rPr>
              <a:t>  Presentations</a:t>
            </a:r>
          </a:p>
          <a:p>
            <a:pPr>
              <a:spcBef>
                <a:spcPct val="50000"/>
              </a:spcBef>
              <a:buFontTx/>
              <a:buChar char="•"/>
            </a:pPr>
            <a:r>
              <a:rPr lang="en-US" dirty="0">
                <a:solidFill>
                  <a:schemeClr val="bg2"/>
                </a:solidFill>
              </a:rPr>
              <a:t>  </a:t>
            </a:r>
            <a:r>
              <a:rPr lang="en-US" dirty="0" smtClean="0">
                <a:solidFill>
                  <a:schemeClr val="bg2"/>
                </a:solidFill>
              </a:rPr>
              <a:t>Downloads</a:t>
            </a:r>
            <a:endParaRPr lang="en-US" dirty="0">
              <a:solidFill>
                <a:schemeClr val="bg2"/>
              </a:solidFill>
            </a:endParaRPr>
          </a:p>
          <a:p>
            <a:pPr>
              <a:spcBef>
                <a:spcPct val="50000"/>
              </a:spcBef>
              <a:buFontTx/>
              <a:buChar char="•"/>
            </a:pPr>
            <a:r>
              <a:rPr lang="en-US" dirty="0">
                <a:solidFill>
                  <a:schemeClr val="bg2"/>
                </a:solidFill>
              </a:rPr>
              <a:t>  </a:t>
            </a:r>
            <a:r>
              <a:rPr lang="en-US" dirty="0" smtClean="0">
                <a:solidFill>
                  <a:schemeClr val="bg2"/>
                </a:solidFill>
              </a:rPr>
              <a:t>Templates</a:t>
            </a:r>
            <a:endParaRPr lang="en-US" dirty="0">
              <a:solidFill>
                <a:schemeClr val="bg2"/>
              </a:solidFill>
            </a:endParaRPr>
          </a:p>
          <a:p>
            <a:pPr>
              <a:spcBef>
                <a:spcPct val="50000"/>
              </a:spcBef>
              <a:buFontTx/>
              <a:buChar char="•"/>
            </a:pPr>
            <a:r>
              <a:rPr lang="en-US" dirty="0">
                <a:solidFill>
                  <a:schemeClr val="bg2"/>
                </a:solidFill>
              </a:rPr>
              <a:t>  </a:t>
            </a:r>
            <a:r>
              <a:rPr lang="en-US" dirty="0" smtClean="0">
                <a:solidFill>
                  <a:schemeClr val="bg2"/>
                </a:solidFill>
              </a:rPr>
              <a:t>Browse Support</a:t>
            </a:r>
            <a:endParaRPr lang="en-US" dirty="0">
              <a:solidFill>
                <a:schemeClr val="bg2"/>
              </a:solidFill>
            </a:endParaRPr>
          </a:p>
          <a:p>
            <a:pPr>
              <a:spcBef>
                <a:spcPct val="50000"/>
              </a:spcBef>
            </a:pPr>
            <a:endParaRPr lang="en-US" dirty="0">
              <a:solidFill>
                <a:schemeClr val="bg2"/>
              </a:solidFill>
            </a:endParaRPr>
          </a:p>
        </p:txBody>
      </p:sp>
      <p:pic>
        <p:nvPicPr>
          <p:cNvPr id="2050" name="Picture 2"/>
          <p:cNvPicPr>
            <a:picLocks noChangeAspect="1" noChangeArrowheads="1"/>
          </p:cNvPicPr>
          <p:nvPr/>
        </p:nvPicPr>
        <p:blipFill>
          <a:blip r:embed="rId3"/>
          <a:srcRect/>
          <a:stretch>
            <a:fillRect/>
          </a:stretch>
        </p:blipFill>
        <p:spPr bwMode="auto">
          <a:xfrm>
            <a:off x="4953000" y="1676400"/>
            <a:ext cx="2822953" cy="3810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57200" y="228600"/>
            <a:ext cx="7696200" cy="584775"/>
          </a:xfrm>
          <a:prstGeom prst="rect">
            <a:avLst/>
          </a:prstGeom>
          <a:noFill/>
          <a:ln w="9525">
            <a:noFill/>
            <a:miter lim="800000"/>
            <a:headEnd/>
            <a:tailEnd/>
          </a:ln>
        </p:spPr>
        <p:txBody>
          <a:bodyPr>
            <a:spAutoFit/>
          </a:bodyPr>
          <a:lstStyle/>
          <a:p>
            <a:pPr>
              <a:spcBef>
                <a:spcPct val="50000"/>
              </a:spcBef>
            </a:pPr>
            <a:r>
              <a:rPr lang="en-GB" sz="3200" b="1" dirty="0">
                <a:solidFill>
                  <a:srgbClr val="013066"/>
                </a:solidFill>
              </a:rPr>
              <a:t>Creating Presentations – New </a:t>
            </a:r>
            <a:r>
              <a:rPr lang="en-GB" sz="3200" b="1" dirty="0" smtClean="0">
                <a:solidFill>
                  <a:srgbClr val="013066"/>
                </a:solidFill>
              </a:rPr>
              <a:t>Presentation</a:t>
            </a:r>
            <a:endParaRPr lang="en-US" sz="3200" b="1" dirty="0">
              <a:solidFill>
                <a:srgbClr val="013066"/>
              </a:solidFill>
            </a:endParaRPr>
          </a:p>
        </p:txBody>
      </p:sp>
      <p:pic>
        <p:nvPicPr>
          <p:cNvPr id="3074" name="Picture 2"/>
          <p:cNvPicPr>
            <a:picLocks noChangeAspect="1" noChangeArrowheads="1"/>
          </p:cNvPicPr>
          <p:nvPr/>
        </p:nvPicPr>
        <p:blipFill>
          <a:blip r:embed="rId3"/>
          <a:srcRect/>
          <a:stretch>
            <a:fillRect/>
          </a:stretch>
        </p:blipFill>
        <p:spPr bwMode="auto">
          <a:xfrm>
            <a:off x="1295400" y="1219200"/>
            <a:ext cx="6477000" cy="487707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381000"/>
            <a:ext cx="7696200" cy="579438"/>
          </a:xfrm>
          <a:prstGeom prst="rect">
            <a:avLst/>
          </a:prstGeom>
          <a:noFill/>
          <a:ln w="9525">
            <a:noFill/>
            <a:miter lim="800000"/>
            <a:headEnd/>
            <a:tailEnd/>
          </a:ln>
        </p:spPr>
        <p:txBody>
          <a:bodyPr>
            <a:spAutoFit/>
          </a:bodyPr>
          <a:lstStyle/>
          <a:p>
            <a:pPr>
              <a:spcBef>
                <a:spcPct val="50000"/>
              </a:spcBef>
            </a:pPr>
            <a:r>
              <a:rPr lang="en-GB" sz="3200" b="1" dirty="0">
                <a:solidFill>
                  <a:srgbClr val="013066"/>
                </a:solidFill>
              </a:rPr>
              <a:t>Entering Text</a:t>
            </a:r>
            <a:r>
              <a:rPr lang="en-US" sz="2400" dirty="0"/>
              <a:t> </a:t>
            </a:r>
          </a:p>
        </p:txBody>
      </p:sp>
      <p:sp>
        <p:nvSpPr>
          <p:cNvPr id="15363" name="Text Box 3"/>
          <p:cNvSpPr txBox="1">
            <a:spLocks noChangeArrowheads="1"/>
          </p:cNvSpPr>
          <p:nvPr/>
        </p:nvSpPr>
        <p:spPr bwMode="auto">
          <a:xfrm>
            <a:off x="533400" y="1065580"/>
            <a:ext cx="7772400" cy="3277820"/>
          </a:xfrm>
          <a:prstGeom prst="rect">
            <a:avLst/>
          </a:prstGeom>
          <a:noFill/>
          <a:ln w="9525">
            <a:noFill/>
            <a:miter lim="800000"/>
            <a:headEnd/>
            <a:tailEnd/>
          </a:ln>
        </p:spPr>
        <p:txBody>
          <a:bodyPr>
            <a:spAutoFit/>
          </a:bodyPr>
          <a:lstStyle/>
          <a:p>
            <a:pPr>
              <a:lnSpc>
                <a:spcPct val="150000"/>
              </a:lnSpc>
              <a:spcBef>
                <a:spcPct val="50000"/>
              </a:spcBef>
              <a:buFontTx/>
              <a:buChar char="•"/>
            </a:pPr>
            <a:r>
              <a:rPr lang="en-GB" dirty="0">
                <a:solidFill>
                  <a:schemeClr val="bg2"/>
                </a:solidFill>
              </a:rPr>
              <a:t>   Entering text within a placeholder</a:t>
            </a:r>
          </a:p>
          <a:p>
            <a:pPr>
              <a:lnSpc>
                <a:spcPct val="150000"/>
              </a:lnSpc>
              <a:spcBef>
                <a:spcPct val="50000"/>
              </a:spcBef>
              <a:buFontTx/>
              <a:buChar char="•"/>
            </a:pPr>
            <a:r>
              <a:rPr lang="en-GB" dirty="0">
                <a:solidFill>
                  <a:schemeClr val="bg2"/>
                </a:solidFill>
              </a:rPr>
              <a:t>   Promoting and demoting bullets</a:t>
            </a:r>
          </a:p>
          <a:p>
            <a:pPr>
              <a:lnSpc>
                <a:spcPct val="150000"/>
              </a:lnSpc>
              <a:spcBef>
                <a:spcPct val="50000"/>
              </a:spcBef>
              <a:buFontTx/>
              <a:buChar char="•"/>
            </a:pPr>
            <a:r>
              <a:rPr lang="en-GB" dirty="0">
                <a:solidFill>
                  <a:schemeClr val="bg2"/>
                </a:solidFill>
              </a:rPr>
              <a:t>   Moving bullets up and down</a:t>
            </a:r>
            <a:r>
              <a:rPr lang="en-US" dirty="0">
                <a:solidFill>
                  <a:schemeClr val="bg2"/>
                </a:solidFill>
              </a:rPr>
              <a:t> </a:t>
            </a:r>
          </a:p>
          <a:p>
            <a:pPr>
              <a:lnSpc>
                <a:spcPct val="150000"/>
              </a:lnSpc>
              <a:spcBef>
                <a:spcPct val="50000"/>
              </a:spcBef>
              <a:buFontTx/>
              <a:buChar char="•"/>
            </a:pPr>
            <a:r>
              <a:rPr lang="en-GB" dirty="0">
                <a:solidFill>
                  <a:schemeClr val="bg2"/>
                </a:solidFill>
              </a:rPr>
              <a:t>   Entering text in a text box</a:t>
            </a:r>
            <a:r>
              <a:rPr lang="en-US" dirty="0">
                <a:solidFill>
                  <a:schemeClr val="bg2"/>
                </a:solidFill>
              </a:rPr>
              <a:t> </a:t>
            </a:r>
            <a:endParaRPr lang="en-US" dirty="0" smtClean="0">
              <a:solidFill>
                <a:schemeClr val="bg2"/>
              </a:solidFill>
            </a:endParaRPr>
          </a:p>
          <a:p>
            <a:pPr>
              <a:lnSpc>
                <a:spcPct val="150000"/>
              </a:lnSpc>
              <a:spcBef>
                <a:spcPct val="50000"/>
              </a:spcBef>
              <a:buFontTx/>
              <a:buChar char="•"/>
            </a:pPr>
            <a:r>
              <a:rPr lang="en-US" dirty="0" smtClean="0">
                <a:solidFill>
                  <a:schemeClr val="bg2"/>
                </a:solidFill>
              </a:rPr>
              <a:t>   Indenting list levels</a:t>
            </a:r>
          </a:p>
          <a:p>
            <a:pPr>
              <a:lnSpc>
                <a:spcPct val="150000"/>
              </a:lnSpc>
              <a:spcBef>
                <a:spcPct val="50000"/>
              </a:spcBef>
              <a:buFontTx/>
              <a:buChar char="•"/>
            </a:pPr>
            <a:r>
              <a:rPr lang="en-US" dirty="0" smtClean="0">
                <a:solidFill>
                  <a:schemeClr val="bg2"/>
                </a:solidFill>
              </a:rPr>
              <a:t>   Text Direction</a:t>
            </a:r>
            <a:endParaRPr lang="en-US"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57200" y="381000"/>
            <a:ext cx="7696200" cy="579438"/>
          </a:xfrm>
          <a:prstGeom prst="rect">
            <a:avLst/>
          </a:prstGeom>
          <a:noFill/>
          <a:ln w="9525">
            <a:noFill/>
            <a:miter lim="800000"/>
            <a:headEnd/>
            <a:tailEnd/>
          </a:ln>
        </p:spPr>
        <p:txBody>
          <a:bodyPr>
            <a:spAutoFit/>
          </a:bodyPr>
          <a:lstStyle/>
          <a:p>
            <a:pPr>
              <a:spcBef>
                <a:spcPct val="50000"/>
              </a:spcBef>
            </a:pPr>
            <a:r>
              <a:rPr lang="en-GB" sz="3200" b="1" dirty="0">
                <a:solidFill>
                  <a:srgbClr val="013066"/>
                </a:solidFill>
              </a:rPr>
              <a:t>Editing</a:t>
            </a:r>
            <a:r>
              <a:rPr lang="en-GB" sz="3200" b="1" dirty="0">
                <a:solidFill>
                  <a:schemeClr val="bg2"/>
                </a:solidFill>
              </a:rPr>
              <a:t> </a:t>
            </a:r>
            <a:r>
              <a:rPr lang="en-GB" sz="3200" b="1" dirty="0">
                <a:solidFill>
                  <a:srgbClr val="013066"/>
                </a:solidFill>
              </a:rPr>
              <a:t>your Presentation</a:t>
            </a:r>
            <a:r>
              <a:rPr lang="en-US" sz="3200" b="1" dirty="0">
                <a:solidFill>
                  <a:srgbClr val="013066"/>
                </a:solidFill>
              </a:rPr>
              <a:t> </a:t>
            </a:r>
          </a:p>
        </p:txBody>
      </p:sp>
      <p:sp>
        <p:nvSpPr>
          <p:cNvPr id="16387" name="Text Box 3"/>
          <p:cNvSpPr txBox="1">
            <a:spLocks noChangeArrowheads="1"/>
          </p:cNvSpPr>
          <p:nvPr/>
        </p:nvSpPr>
        <p:spPr bwMode="auto">
          <a:xfrm>
            <a:off x="457200" y="1143000"/>
            <a:ext cx="6324600" cy="4217988"/>
          </a:xfrm>
          <a:prstGeom prst="rect">
            <a:avLst/>
          </a:prstGeom>
          <a:noFill/>
          <a:ln w="9525">
            <a:noFill/>
            <a:miter lim="800000"/>
            <a:headEnd/>
            <a:tailEnd/>
          </a:ln>
        </p:spPr>
        <p:txBody>
          <a:bodyPr>
            <a:spAutoFit/>
          </a:bodyPr>
          <a:lstStyle/>
          <a:p>
            <a:pPr>
              <a:spcBef>
                <a:spcPct val="50000"/>
              </a:spcBef>
              <a:buFontTx/>
              <a:buChar char="•"/>
            </a:pPr>
            <a:r>
              <a:rPr lang="en-US" dirty="0">
                <a:solidFill>
                  <a:schemeClr val="bg2"/>
                </a:solidFill>
              </a:rPr>
              <a:t>  Select the content:</a:t>
            </a:r>
          </a:p>
          <a:p>
            <a:pPr lvl="1">
              <a:spcBef>
                <a:spcPct val="50000"/>
              </a:spcBef>
              <a:buFontTx/>
              <a:buChar char="•"/>
            </a:pPr>
            <a:r>
              <a:rPr lang="en-US" dirty="0">
                <a:solidFill>
                  <a:schemeClr val="bg2"/>
                </a:solidFill>
              </a:rPr>
              <a:t> Single click – to place the cursor on the content</a:t>
            </a:r>
          </a:p>
          <a:p>
            <a:pPr lvl="1">
              <a:spcBef>
                <a:spcPct val="50000"/>
              </a:spcBef>
              <a:buFontTx/>
              <a:buChar char="•"/>
            </a:pPr>
            <a:r>
              <a:rPr lang="en-US" dirty="0">
                <a:solidFill>
                  <a:schemeClr val="bg2"/>
                </a:solidFill>
              </a:rPr>
              <a:t> Double click – to select a word</a:t>
            </a:r>
          </a:p>
          <a:p>
            <a:pPr lvl="1">
              <a:spcBef>
                <a:spcPct val="50000"/>
              </a:spcBef>
              <a:buFontTx/>
              <a:buChar char="•"/>
            </a:pPr>
            <a:r>
              <a:rPr lang="en-US" dirty="0">
                <a:solidFill>
                  <a:schemeClr val="bg2"/>
                </a:solidFill>
              </a:rPr>
              <a:t> Triple click – to select the entire content within the place   </a:t>
            </a:r>
            <a:br>
              <a:rPr lang="en-US" dirty="0">
                <a:solidFill>
                  <a:schemeClr val="bg2"/>
                </a:solidFill>
              </a:rPr>
            </a:br>
            <a:r>
              <a:rPr lang="en-US" dirty="0">
                <a:solidFill>
                  <a:schemeClr val="bg2"/>
                </a:solidFill>
              </a:rPr>
              <a:t> 		holder</a:t>
            </a:r>
          </a:p>
          <a:p>
            <a:pPr>
              <a:spcBef>
                <a:spcPct val="50000"/>
              </a:spcBef>
              <a:buFontTx/>
              <a:buChar char="•"/>
            </a:pPr>
            <a:r>
              <a:rPr lang="en-US" dirty="0">
                <a:solidFill>
                  <a:schemeClr val="bg2"/>
                </a:solidFill>
              </a:rPr>
              <a:t>  Cut</a:t>
            </a:r>
          </a:p>
          <a:p>
            <a:pPr>
              <a:spcBef>
                <a:spcPct val="50000"/>
              </a:spcBef>
              <a:buFontTx/>
              <a:buChar char="•"/>
            </a:pPr>
            <a:r>
              <a:rPr lang="en-US" dirty="0">
                <a:solidFill>
                  <a:schemeClr val="bg2"/>
                </a:solidFill>
              </a:rPr>
              <a:t>  Copy</a:t>
            </a:r>
          </a:p>
          <a:p>
            <a:pPr>
              <a:spcBef>
                <a:spcPct val="50000"/>
              </a:spcBef>
              <a:buFontTx/>
              <a:buChar char="•"/>
            </a:pPr>
            <a:r>
              <a:rPr lang="en-US" dirty="0">
                <a:solidFill>
                  <a:schemeClr val="bg2"/>
                </a:solidFill>
              </a:rPr>
              <a:t>  Paste</a:t>
            </a:r>
          </a:p>
          <a:p>
            <a:pPr>
              <a:spcBef>
                <a:spcPct val="50000"/>
              </a:spcBef>
              <a:buFontTx/>
              <a:buChar char="•"/>
            </a:pPr>
            <a:r>
              <a:rPr lang="en-US" dirty="0">
                <a:solidFill>
                  <a:schemeClr val="bg2"/>
                </a:solidFill>
              </a:rPr>
              <a:t>  Delete</a:t>
            </a:r>
          </a:p>
          <a:p>
            <a:pPr>
              <a:spcBef>
                <a:spcPct val="50000"/>
              </a:spcBef>
              <a:buFontTx/>
              <a:buChar char="•"/>
            </a:pPr>
            <a:r>
              <a:rPr lang="en-US" dirty="0">
                <a:solidFill>
                  <a:schemeClr val="bg2"/>
                </a:solidFill>
              </a:rPr>
              <a:t>  Spell Check – Ignore, Ignore All, Change, Change All, Add, 	          Suggest, Autocorrect</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685800" y="4305300"/>
            <a:ext cx="7696200" cy="876300"/>
          </a:xfrm>
          <a:prstGeom prst="rect">
            <a:avLst/>
          </a:prstGeom>
          <a:noFill/>
          <a:ln w="9525">
            <a:noFill/>
            <a:miter lim="800000"/>
            <a:headEnd/>
            <a:tailEnd/>
          </a:ln>
        </p:spPr>
      </p:pic>
      <p:sp>
        <p:nvSpPr>
          <p:cNvPr id="17410" name="Text Box 2"/>
          <p:cNvSpPr txBox="1">
            <a:spLocks noChangeArrowheads="1"/>
          </p:cNvSpPr>
          <p:nvPr/>
        </p:nvSpPr>
        <p:spPr bwMode="auto">
          <a:xfrm>
            <a:off x="457200" y="381000"/>
            <a:ext cx="7696200" cy="579438"/>
          </a:xfrm>
          <a:prstGeom prst="rect">
            <a:avLst/>
          </a:prstGeom>
          <a:noFill/>
          <a:ln w="9525">
            <a:noFill/>
            <a:miter lim="800000"/>
            <a:headEnd/>
            <a:tailEnd/>
          </a:ln>
        </p:spPr>
        <p:txBody>
          <a:bodyPr>
            <a:spAutoFit/>
          </a:bodyPr>
          <a:lstStyle/>
          <a:p>
            <a:pPr>
              <a:spcBef>
                <a:spcPct val="50000"/>
              </a:spcBef>
            </a:pPr>
            <a:r>
              <a:rPr lang="en-GB" sz="3200" b="1">
                <a:solidFill>
                  <a:srgbClr val="013066"/>
                </a:solidFill>
              </a:rPr>
              <a:t>Formatting Slides</a:t>
            </a:r>
            <a:r>
              <a:rPr lang="en-US"/>
              <a:t> </a:t>
            </a:r>
          </a:p>
        </p:txBody>
      </p:sp>
      <p:sp>
        <p:nvSpPr>
          <p:cNvPr id="17411" name="Rectangle 3"/>
          <p:cNvSpPr>
            <a:spLocks noChangeArrowheads="1"/>
          </p:cNvSpPr>
          <p:nvPr/>
        </p:nvSpPr>
        <p:spPr bwMode="auto">
          <a:xfrm>
            <a:off x="381000" y="1143000"/>
            <a:ext cx="8382000" cy="2568575"/>
          </a:xfrm>
          <a:prstGeom prst="rect">
            <a:avLst/>
          </a:prstGeom>
          <a:noFill/>
          <a:ln w="9525">
            <a:noFill/>
            <a:miter lim="800000"/>
            <a:headEnd/>
            <a:tailEnd/>
          </a:ln>
        </p:spPr>
        <p:txBody>
          <a:bodyPr anchor="ctr">
            <a:spAutoFit/>
          </a:bodyPr>
          <a:lstStyle/>
          <a:p>
            <a:pPr eaLnBrk="1" hangingPunct="1">
              <a:lnSpc>
                <a:spcPct val="150000"/>
              </a:lnSpc>
              <a:buFontTx/>
              <a:buChar char="•"/>
            </a:pPr>
            <a:r>
              <a:rPr lang="en-GB" dirty="0">
                <a:solidFill>
                  <a:schemeClr val="bg2"/>
                </a:solidFill>
              </a:rPr>
              <a:t> </a:t>
            </a:r>
            <a:r>
              <a:rPr lang="en-GB" dirty="0">
                <a:solidFill>
                  <a:schemeClr val="bg2"/>
                </a:solidFill>
                <a:cs typeface="Times New Roman" pitchFamily="18" charset="0"/>
              </a:rPr>
              <a:t>Formatting governs the shape, appearance, size and colour of the content. The content has to be selected before formatting can be applied</a:t>
            </a:r>
            <a:r>
              <a:rPr lang="en-US" dirty="0">
                <a:solidFill>
                  <a:schemeClr val="bg2"/>
                </a:solidFill>
                <a:cs typeface="Times New Roman" pitchFamily="18" charset="0"/>
              </a:rPr>
              <a:t>.</a:t>
            </a:r>
          </a:p>
          <a:p>
            <a:pPr eaLnBrk="1" hangingPunct="1">
              <a:lnSpc>
                <a:spcPct val="150000"/>
              </a:lnSpc>
              <a:buFontTx/>
              <a:buChar char="•"/>
            </a:pPr>
            <a:endParaRPr lang="en-US" dirty="0">
              <a:solidFill>
                <a:schemeClr val="bg2"/>
              </a:solidFill>
              <a:cs typeface="Times New Roman" pitchFamily="18" charset="0"/>
            </a:endParaRPr>
          </a:p>
          <a:p>
            <a:pPr eaLnBrk="1" hangingPunct="1">
              <a:lnSpc>
                <a:spcPct val="150000"/>
              </a:lnSpc>
              <a:buFontTx/>
              <a:buChar char="•"/>
            </a:pPr>
            <a:r>
              <a:rPr lang="en-US" dirty="0">
                <a:solidFill>
                  <a:schemeClr val="bg2"/>
                </a:solidFill>
                <a:cs typeface="Times New Roman" pitchFamily="18" charset="0"/>
              </a:rPr>
              <a:t>  Bold, Italics, Underline, Font, Font Size, Font Color, Change case, Applying other text effects, Aligning text, Line spacing, Text Box formatting, text box fill color, line color,  Modifying bullet and numbering styles, Inserting symbols, etc.</a:t>
            </a:r>
          </a:p>
        </p:txBody>
      </p:sp>
      <p:sp>
        <p:nvSpPr>
          <p:cNvPr id="17421" name="Text Box 20"/>
          <p:cNvSpPr txBox="1">
            <a:spLocks noChangeArrowheads="1"/>
          </p:cNvSpPr>
          <p:nvPr/>
        </p:nvSpPr>
        <p:spPr bwMode="auto">
          <a:xfrm>
            <a:off x="3810000" y="5486400"/>
            <a:ext cx="990600" cy="302861"/>
          </a:xfrm>
          <a:prstGeom prst="rect">
            <a:avLst/>
          </a:prstGeom>
          <a:noFill/>
          <a:ln w="9525">
            <a:noFill/>
            <a:miter lim="800000"/>
            <a:headEnd/>
            <a:tailEnd/>
          </a:ln>
        </p:spPr>
        <p:txBody>
          <a:bodyPr/>
          <a:lstStyle/>
          <a:p>
            <a:pPr>
              <a:spcAft>
                <a:spcPts val="600"/>
              </a:spcAft>
            </a:pPr>
            <a:r>
              <a:rPr lang="en-US" sz="900" noProof="1">
                <a:solidFill>
                  <a:schemeClr val="bg2"/>
                </a:solidFill>
                <a:latin typeface="Arial" pitchFamily="34" charset="0"/>
              </a:rPr>
              <a:t>Font size box</a:t>
            </a:r>
            <a:endParaRPr lang="en-US" dirty="0">
              <a:solidFill>
                <a:schemeClr val="bg2"/>
              </a:solidFill>
            </a:endParaRPr>
          </a:p>
        </p:txBody>
      </p:sp>
      <p:sp>
        <p:nvSpPr>
          <p:cNvPr id="17423" name="Line 22"/>
          <p:cNvSpPr>
            <a:spLocks noChangeShapeType="1"/>
          </p:cNvSpPr>
          <p:nvPr/>
        </p:nvSpPr>
        <p:spPr bwMode="auto">
          <a:xfrm flipV="1">
            <a:off x="4419600" y="4572000"/>
            <a:ext cx="76200" cy="896834"/>
          </a:xfrm>
          <a:prstGeom prst="line">
            <a:avLst/>
          </a:prstGeom>
          <a:noFill/>
          <a:ln w="9525">
            <a:solidFill>
              <a:srgbClr val="000000"/>
            </a:solidFill>
            <a:round/>
            <a:headEnd/>
            <a:tailEnd/>
          </a:ln>
        </p:spPr>
        <p:txBody>
          <a:bodyPr/>
          <a:lstStyle/>
          <a:p>
            <a:endParaRPr lang="en-US">
              <a:solidFill>
                <a:schemeClr val="bg2"/>
              </a:solidFill>
            </a:endParaRPr>
          </a:p>
        </p:txBody>
      </p:sp>
      <p:sp>
        <p:nvSpPr>
          <p:cNvPr id="17414" name="Text Box 24"/>
          <p:cNvSpPr txBox="1">
            <a:spLocks noChangeArrowheads="1"/>
          </p:cNvSpPr>
          <p:nvPr/>
        </p:nvSpPr>
        <p:spPr bwMode="auto">
          <a:xfrm>
            <a:off x="4038600" y="3810000"/>
            <a:ext cx="1195286" cy="304800"/>
          </a:xfrm>
          <a:prstGeom prst="rect">
            <a:avLst/>
          </a:prstGeom>
          <a:noFill/>
          <a:ln w="9525">
            <a:noFill/>
            <a:miter lim="800000"/>
            <a:headEnd/>
            <a:tailEnd/>
          </a:ln>
        </p:spPr>
        <p:txBody>
          <a:bodyPr/>
          <a:lstStyle/>
          <a:p>
            <a:pPr>
              <a:spcAft>
                <a:spcPts val="600"/>
              </a:spcAft>
            </a:pPr>
            <a:r>
              <a:rPr lang="en-US" sz="900" noProof="1">
                <a:solidFill>
                  <a:schemeClr val="bg2"/>
                </a:solidFill>
                <a:latin typeface="Arial" pitchFamily="34" charset="0"/>
              </a:rPr>
              <a:t>Increase font size</a:t>
            </a:r>
            <a:endParaRPr lang="en-US" dirty="0">
              <a:solidFill>
                <a:schemeClr val="bg2"/>
              </a:solidFill>
            </a:endParaRPr>
          </a:p>
        </p:txBody>
      </p:sp>
      <p:sp>
        <p:nvSpPr>
          <p:cNvPr id="17415" name="Text Box 25"/>
          <p:cNvSpPr txBox="1">
            <a:spLocks noChangeArrowheads="1"/>
          </p:cNvSpPr>
          <p:nvPr/>
        </p:nvSpPr>
        <p:spPr bwMode="auto">
          <a:xfrm>
            <a:off x="5257800" y="3810000"/>
            <a:ext cx="1195286" cy="228600"/>
          </a:xfrm>
          <a:prstGeom prst="rect">
            <a:avLst/>
          </a:prstGeom>
          <a:noFill/>
          <a:ln w="9525">
            <a:noFill/>
            <a:miter lim="800000"/>
            <a:headEnd/>
            <a:tailEnd/>
          </a:ln>
        </p:spPr>
        <p:txBody>
          <a:bodyPr/>
          <a:lstStyle/>
          <a:p>
            <a:pPr>
              <a:spcAft>
                <a:spcPts val="600"/>
              </a:spcAft>
            </a:pPr>
            <a:r>
              <a:rPr lang="en-US" sz="900" noProof="1">
                <a:solidFill>
                  <a:schemeClr val="bg2"/>
                </a:solidFill>
                <a:latin typeface="Arial" pitchFamily="34" charset="0"/>
              </a:rPr>
              <a:t>Decrease font size</a:t>
            </a:r>
            <a:endParaRPr lang="en-US" dirty="0">
              <a:solidFill>
                <a:schemeClr val="bg2"/>
              </a:solidFill>
            </a:endParaRPr>
          </a:p>
        </p:txBody>
      </p:sp>
      <p:sp>
        <p:nvSpPr>
          <p:cNvPr id="17416" name="Line 26"/>
          <p:cNvSpPr>
            <a:spLocks noChangeShapeType="1"/>
          </p:cNvSpPr>
          <p:nvPr/>
        </p:nvSpPr>
        <p:spPr bwMode="auto">
          <a:xfrm>
            <a:off x="4648200" y="4114800"/>
            <a:ext cx="228600" cy="304800"/>
          </a:xfrm>
          <a:prstGeom prst="line">
            <a:avLst/>
          </a:prstGeom>
          <a:noFill/>
          <a:ln w="9525">
            <a:solidFill>
              <a:srgbClr val="000000"/>
            </a:solidFill>
            <a:round/>
            <a:headEnd/>
            <a:tailEnd/>
          </a:ln>
        </p:spPr>
        <p:txBody>
          <a:bodyPr/>
          <a:lstStyle/>
          <a:p>
            <a:endParaRPr lang="en-US">
              <a:solidFill>
                <a:schemeClr val="bg2"/>
              </a:solidFill>
            </a:endParaRPr>
          </a:p>
        </p:txBody>
      </p:sp>
      <p:sp>
        <p:nvSpPr>
          <p:cNvPr id="17417" name="Line 27"/>
          <p:cNvSpPr>
            <a:spLocks noChangeShapeType="1"/>
          </p:cNvSpPr>
          <p:nvPr/>
        </p:nvSpPr>
        <p:spPr bwMode="auto">
          <a:xfrm flipH="1">
            <a:off x="5181600" y="4038600"/>
            <a:ext cx="304800" cy="381000"/>
          </a:xfrm>
          <a:prstGeom prst="line">
            <a:avLst/>
          </a:prstGeom>
          <a:noFill/>
          <a:ln w="9525">
            <a:solidFill>
              <a:srgbClr val="000000"/>
            </a:solidFill>
            <a:round/>
            <a:headEnd/>
            <a:tailEnd/>
          </a:ln>
        </p:spPr>
        <p:txBody>
          <a:bodyPr/>
          <a:lstStyle/>
          <a:p>
            <a:endParaRPr lang="en-US">
              <a:solidFill>
                <a:schemeClr val="bg2"/>
              </a:solidFill>
            </a:endParaRPr>
          </a:p>
        </p:txBody>
      </p:sp>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COA_SMARTSHAPE" val="Y"/>
  <p:tag name="MMCOA_FONTSIZE_L" val="12"/>
  <p:tag name="MMCOA_FONTSIZE_M" val="12"/>
  <p:tag name="MMCOA_FONTSIZE_S" val="12"/>
  <p:tag name="MMCOA_POSITION_L" val="0;506.5;33.5;756"/>
  <p:tag name="MMCOA_POSITION_M" val="0;506.5;33.5;756"/>
  <p:tag name="MMCOA_POSITION_S" val="0;506.5;33.5;756"/>
  <p:tag name="MMCOA_HIDEONCOLOUR" val="N"/>
  <p:tag name="MMCOA_HIDEONWHITE" val="Y"/>
</p:tagLst>
</file>

<file path=ppt/tags/tag10.xml><?xml version="1.0" encoding="utf-8"?>
<p:tagLst xmlns:a="http://schemas.openxmlformats.org/drawingml/2006/main" xmlns:r="http://schemas.openxmlformats.org/officeDocument/2006/relationships" xmlns:p="http://schemas.openxmlformats.org/presentationml/2006/main">
  <p:tag name="MMCOA_SMARTSHAPE" val="Y"/>
  <p:tag name="MMCOA_FONTSIZE_L" val="12"/>
  <p:tag name="MMCOA_FONTSIZE_M" val="12"/>
  <p:tag name="MMCOA_FONTSIZE_S" val="12"/>
  <p:tag name="MMCOA_POSITION_L" val="0;31.625;49.875;49.875"/>
  <p:tag name="MMCOA_POSITION_M" val="0;32.375;36;36"/>
  <p:tag name="MMCOA_POSITION_S" val="0;32.375;36;36"/>
  <p:tag name="MMCOA_HIDEONCOLOUR" val="N"/>
  <p:tag name="MMCOA_HIDEONWHITE" val="N"/>
</p:tagLst>
</file>

<file path=ppt/tags/tag11.xml><?xml version="1.0" encoding="utf-8"?>
<p:tagLst xmlns:a="http://schemas.openxmlformats.org/drawingml/2006/main" xmlns:r="http://schemas.openxmlformats.org/officeDocument/2006/relationships" xmlns:p="http://schemas.openxmlformats.org/presentationml/2006/main">
  <p:tag name="MMCOA_SMARTSHAPE" val="Y"/>
  <p:tag name="MMCOA_FONTSIZE_L" val="8"/>
  <p:tag name="MMCOA_FONTSIZE_M" val="8"/>
  <p:tag name="MMCOA_FONTSIZE_S" val="8"/>
  <p:tag name="MMCOA_POSITION_L" val="47.875;492;9.625;639"/>
  <p:tag name="MMCOA_POSITION_M" val="47.875;492;9.625;639"/>
  <p:tag name="MMCOA_POSITION_S" val="47.875;492;9.625;639"/>
  <p:tag name="MMCOA_HIDEONCOLOUR" val="N"/>
  <p:tag name="MMCOA_HIDEONWHITE" val="N"/>
</p:tagLst>
</file>

<file path=ppt/tags/tag12.xml><?xml version="1.0" encoding="utf-8"?>
<p:tagLst xmlns:a="http://schemas.openxmlformats.org/drawingml/2006/main" xmlns:r="http://schemas.openxmlformats.org/officeDocument/2006/relationships" xmlns:p="http://schemas.openxmlformats.org/presentationml/2006/main">
  <p:tag name="MMCOA_SMARTSHAPE" val="Y"/>
  <p:tag name="MMCOA_FONTSIZE_L" val="12"/>
  <p:tag name="MMCOA_FONTSIZE_M" val="12"/>
  <p:tag name="MMCOA_FONTSIZE_S" val="12"/>
  <p:tag name="MMCOA_POSITION_L" val="0;31.625;49.875;49.875"/>
  <p:tag name="MMCOA_POSITION_M" val="0;32.375;36;36"/>
  <p:tag name="MMCOA_POSITION_S" val="0;32.375;36;36"/>
  <p:tag name="MMCOA_HIDEONCOLOUR" val="N"/>
  <p:tag name="MMCOA_HIDEONWHITE" val="N"/>
</p:tagLst>
</file>

<file path=ppt/tags/tag2.xml><?xml version="1.0" encoding="utf-8"?>
<p:tagLst xmlns:a="http://schemas.openxmlformats.org/drawingml/2006/main" xmlns:r="http://schemas.openxmlformats.org/officeDocument/2006/relationships" xmlns:p="http://schemas.openxmlformats.org/presentationml/2006/main">
  <p:tag name="MMCOA_SMARTSHAPE" val="Y"/>
  <p:tag name="MMCOA_FONTSIZE_L" val="28"/>
  <p:tag name="MMCOA_FONTSIZE_M" val="20"/>
  <p:tag name="MMCOA_FONTSIZE_S" val="14"/>
  <p:tag name="MMCOA_POSITION_L" val="66.875;27.375;61.25;618.875"/>
  <p:tag name="MMCOA_POSITION_M" val="47.875;29.375;47.875;645"/>
  <p:tag name="MMCOA_POSITION_S" val="47.875;35.625;47.875;645"/>
  <p:tag name="MMCOA_HIDEONCOLOUR" val="N"/>
  <p:tag name="MMCOA_HIDEONWHITE" val="N"/>
</p:tagLst>
</file>

<file path=ppt/tags/tag3.xml><?xml version="1.0" encoding="utf-8"?>
<p:tagLst xmlns:a="http://schemas.openxmlformats.org/drawingml/2006/main" xmlns:r="http://schemas.openxmlformats.org/officeDocument/2006/relationships" xmlns:p="http://schemas.openxmlformats.org/presentationml/2006/main">
  <p:tag name="MMCOA_SMARTSHAPE" val="Y"/>
  <p:tag name="MMCOA_FONTSIZE_L" val="28"/>
  <p:tag name="MMCOA_FONTSIZE_M" val="20"/>
  <p:tag name="MMCOA_FONTSIZE_S" val="14"/>
  <p:tag name="MMCOA_POSITION_L" val="66.875;107.875;328.75;618.875"/>
  <p:tag name="MMCOA_POSITION_M" val="47.875;89.125;394.875;644.875"/>
  <p:tag name="MMCOA_POSITION_S" val="47.875;89.125;394.875;644.875"/>
  <p:tag name="MMCOA_HIDEONCOLOUR" val="N"/>
  <p:tag name="MMCOA_HIDEONWHITE" val="N"/>
</p:tagLst>
</file>

<file path=ppt/tags/tag4.xml><?xml version="1.0" encoding="utf-8"?>
<p:tagLst xmlns:a="http://schemas.openxmlformats.org/drawingml/2006/main" xmlns:r="http://schemas.openxmlformats.org/officeDocument/2006/relationships" xmlns:p="http://schemas.openxmlformats.org/presentationml/2006/main">
  <p:tag name="MMCOA_SMARTSHAPE" val="Y"/>
  <p:tag name="MMCOA_FONTSIZE_L" val="12"/>
  <p:tag name="MMCOA_FONTSIZE_M" val="12"/>
  <p:tag name="MMCOA_FONTSIZE_S" val="12"/>
  <p:tag name="MMCOA_POSITION_L" val="0;31.625;49.875;49.875"/>
  <p:tag name="MMCOA_POSITION_M" val="0;32.375;36;36"/>
  <p:tag name="MMCOA_POSITION_S" val="0;32.375;36;36"/>
  <p:tag name="MMCOA_HIDEONCOLOUR" val="N"/>
  <p:tag name="MMCOA_HIDEONWHITE" val="N"/>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8"/>
  <p:tag name="MMCOA_FONTSIZE_M" val="8"/>
  <p:tag name="MMCOA_FONTSIZE_S" val="8"/>
  <p:tag name="MMCOA_POSITION_L" val="47.875;492;9.625;639"/>
  <p:tag name="MMCOA_POSITION_M" val="47.875;492;9.625;639"/>
  <p:tag name="MMCOA_POSITION_S" val="47.875;492;9.625;639"/>
  <p:tag name="MMCOA_HIDEONCOLOUR" val="N"/>
  <p:tag name="MMCOA_HIDEONWHITE" val="N"/>
</p:tagLst>
</file>

<file path=ppt/tags/tag6.xml><?xml version="1.0" encoding="utf-8"?>
<p:tagLst xmlns:a="http://schemas.openxmlformats.org/drawingml/2006/main" xmlns:r="http://schemas.openxmlformats.org/officeDocument/2006/relationships" xmlns:p="http://schemas.openxmlformats.org/presentationml/2006/main">
  <p:tag name="MMCOA_SMARTSHAPE" val="Y"/>
  <p:tag name="MMCOA_FONTSIZE_L" val="12"/>
  <p:tag name="MMCOA_FONTSIZE_M" val="12"/>
  <p:tag name="MMCOA_FONTSIZE_S" val="12"/>
  <p:tag name="MMCOA_POSITION_L" val="0;31.625;49.875;49.875"/>
  <p:tag name="MMCOA_POSITION_M" val="0;32.375;36;36"/>
  <p:tag name="MMCOA_POSITION_S" val="0;32.375;36;36"/>
  <p:tag name="MMCOA_HIDEONCOLOUR" val="N"/>
  <p:tag name="MMCOA_HIDEONWHITE" val="N"/>
</p:tagLst>
</file>

<file path=ppt/tags/tag7.xml><?xml version="1.0" encoding="utf-8"?>
<p:tagLst xmlns:a="http://schemas.openxmlformats.org/drawingml/2006/main" xmlns:r="http://schemas.openxmlformats.org/officeDocument/2006/relationships" xmlns:p="http://schemas.openxmlformats.org/presentationml/2006/main">
  <p:tag name="MMCOA_SMARTSHAPE" val="Y"/>
  <p:tag name="MMCOA_FONTSIZE_L" val="12"/>
  <p:tag name="MMCOA_FONTSIZE_M" val="12"/>
  <p:tag name="MMCOA_FONTSIZE_S" val="12"/>
  <p:tag name="MMCOA_POSITION_L" val="0;506.5;33.5;756"/>
  <p:tag name="MMCOA_POSITION_M" val="0;506.5;33.5;756"/>
  <p:tag name="MMCOA_POSITION_S" val="0;506.5;33.5;756"/>
  <p:tag name="MMCOA_HIDEONCOLOUR" val="N"/>
  <p:tag name="MMCOA_HIDEONWHITE" val="Y"/>
</p:tagLst>
</file>

<file path=ppt/tags/tag8.xml><?xml version="1.0" encoding="utf-8"?>
<p:tagLst xmlns:a="http://schemas.openxmlformats.org/drawingml/2006/main" xmlns:r="http://schemas.openxmlformats.org/officeDocument/2006/relationships" xmlns:p="http://schemas.openxmlformats.org/presentationml/2006/main">
  <p:tag name="MMCOA_SMARTSHAPE" val="Y"/>
  <p:tag name="MMCOA_FONTSIZE_L" val="28"/>
  <p:tag name="MMCOA_FONTSIZE_M" val="20"/>
  <p:tag name="MMCOA_FONTSIZE_S" val="14"/>
  <p:tag name="MMCOA_POSITION_L" val="66.875;27.375;61.25;618.875"/>
  <p:tag name="MMCOA_POSITION_M" val="47.875;29.375;47.875;645"/>
  <p:tag name="MMCOA_POSITION_S" val="47.875;35.625;47.875;645"/>
  <p:tag name="MMCOA_HIDEONCOLOUR" val="N"/>
  <p:tag name="MMCOA_HIDEONWHITE" val="N"/>
</p:tagLst>
</file>

<file path=ppt/tags/tag9.xml><?xml version="1.0" encoding="utf-8"?>
<p:tagLst xmlns:a="http://schemas.openxmlformats.org/drawingml/2006/main" xmlns:r="http://schemas.openxmlformats.org/officeDocument/2006/relationships" xmlns:p="http://schemas.openxmlformats.org/presentationml/2006/main">
  <p:tag name="MMCOA_SMARTSHAPE" val="Y"/>
  <p:tag name="MMCOA_FONTSIZE_L" val="28"/>
  <p:tag name="MMCOA_FONTSIZE_M" val="20"/>
  <p:tag name="MMCOA_FONTSIZE_S" val="14"/>
  <p:tag name="MMCOA_POSITION_L" val="66.875;107.875;328.75;618.875"/>
  <p:tag name="MMCOA_POSITION_M" val="47.875;89.125;394.875;644.875"/>
  <p:tag name="MMCOA_POSITION_S" val="47.875;89.125;394.875;644.875"/>
  <p:tag name="MMCOA_HIDEONCOLOUR" val="N"/>
  <p:tag name="MMCOA_HIDEONWHITE" val="N"/>
</p:tagLst>
</file>

<file path=ppt/theme/theme1.xml><?xml version="1.0" encoding="utf-8"?>
<a:theme xmlns:a="http://schemas.openxmlformats.org/drawingml/2006/main" name="4_Header">
  <a:themeElements>
    <a:clrScheme name="4_Hea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Hea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4_Hea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Head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Head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Head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Head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Head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Head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Head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Head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Head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Head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Head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MC Standard">
  <a:themeElements>
    <a:clrScheme name="2_MMC Standard 1">
      <a:dk1>
        <a:srgbClr val="3F3F3F"/>
      </a:dk1>
      <a:lt1>
        <a:srgbClr val="FFFFFF"/>
      </a:lt1>
      <a:dk2>
        <a:srgbClr val="00A2DF"/>
      </a:dk2>
      <a:lt2>
        <a:srgbClr val="0057A6"/>
      </a:lt2>
      <a:accent1>
        <a:srgbClr val="00A2DF"/>
      </a:accent1>
      <a:accent2>
        <a:srgbClr val="FF6400"/>
      </a:accent2>
      <a:accent3>
        <a:srgbClr val="FFFFFF"/>
      </a:accent3>
      <a:accent4>
        <a:srgbClr val="343434"/>
      </a:accent4>
      <a:accent5>
        <a:srgbClr val="AACEEC"/>
      </a:accent5>
      <a:accent6>
        <a:srgbClr val="E75A00"/>
      </a:accent6>
      <a:hlink>
        <a:srgbClr val="FCC917"/>
      </a:hlink>
      <a:folHlink>
        <a:srgbClr val="86C100"/>
      </a:folHlink>
    </a:clrScheme>
    <a:fontScheme name="2_MMC Standard">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2_MMC Standard 1">
        <a:dk1>
          <a:srgbClr val="3F3F3F"/>
        </a:dk1>
        <a:lt1>
          <a:srgbClr val="FFFFFF"/>
        </a:lt1>
        <a:dk2>
          <a:srgbClr val="00A2DF"/>
        </a:dk2>
        <a:lt2>
          <a:srgbClr val="0057A6"/>
        </a:lt2>
        <a:accent1>
          <a:srgbClr val="00A2DF"/>
        </a:accent1>
        <a:accent2>
          <a:srgbClr val="FF6400"/>
        </a:accent2>
        <a:accent3>
          <a:srgbClr val="FFFFFF"/>
        </a:accent3>
        <a:accent4>
          <a:srgbClr val="343434"/>
        </a:accent4>
        <a:accent5>
          <a:srgbClr val="AACEEC"/>
        </a:accent5>
        <a:accent6>
          <a:srgbClr val="E75A00"/>
        </a:accent6>
        <a:hlink>
          <a:srgbClr val="FCC917"/>
        </a:hlink>
        <a:folHlink>
          <a:srgbClr val="86C100"/>
        </a:folHlink>
      </a:clrScheme>
      <a:clrMap bg1="lt1" tx1="dk1" bg2="lt2" tx2="dk2" accent1="accent1" accent2="accent2" accent3="accent3" accent4="accent4" accent5="accent5" accent6="accent6" hlink="hlink" folHlink="folHlink"/>
    </a:extraClrScheme>
    <a:extraClrScheme>
      <a:clrScheme name="2_MMC Standard 2">
        <a:dk1>
          <a:srgbClr val="3F3F3F"/>
        </a:dk1>
        <a:lt1>
          <a:srgbClr val="FFFFFF"/>
        </a:lt1>
        <a:dk2>
          <a:srgbClr val="00A2DF"/>
        </a:dk2>
        <a:lt2>
          <a:srgbClr val="0057A6"/>
        </a:lt2>
        <a:accent1>
          <a:srgbClr val="FF6400"/>
        </a:accent1>
        <a:accent2>
          <a:srgbClr val="FCC917"/>
        </a:accent2>
        <a:accent3>
          <a:srgbClr val="FFFFFF"/>
        </a:accent3>
        <a:accent4>
          <a:srgbClr val="343434"/>
        </a:accent4>
        <a:accent5>
          <a:srgbClr val="FFB8AA"/>
        </a:accent5>
        <a:accent6>
          <a:srgbClr val="E4B614"/>
        </a:accent6>
        <a:hlink>
          <a:srgbClr val="86C100"/>
        </a:hlink>
        <a:folHlink>
          <a:srgbClr val="E23828"/>
        </a:folHlink>
      </a:clrScheme>
      <a:clrMap bg1="lt1" tx1="dk1" bg2="lt2" tx2="dk2" accent1="accent1" accent2="accent2" accent3="accent3" accent4="accent4" accent5="accent5" accent6="accent6" hlink="hlink" folHlink="folHlink"/>
    </a:extraClrScheme>
    <a:extraClrScheme>
      <a:clrScheme name="2_MMC Standard 3">
        <a:dk1>
          <a:srgbClr val="3F3F3F"/>
        </a:dk1>
        <a:lt1>
          <a:srgbClr val="FFFFFF"/>
        </a:lt1>
        <a:dk2>
          <a:srgbClr val="00A2DF"/>
        </a:dk2>
        <a:lt2>
          <a:srgbClr val="0057A6"/>
        </a:lt2>
        <a:accent1>
          <a:srgbClr val="FCC917"/>
        </a:accent1>
        <a:accent2>
          <a:srgbClr val="FF6400"/>
        </a:accent2>
        <a:accent3>
          <a:srgbClr val="FFFFFF"/>
        </a:accent3>
        <a:accent4>
          <a:srgbClr val="343434"/>
        </a:accent4>
        <a:accent5>
          <a:srgbClr val="FDE1AB"/>
        </a:accent5>
        <a:accent6>
          <a:srgbClr val="E75A00"/>
        </a:accent6>
        <a:hlink>
          <a:srgbClr val="86C100"/>
        </a:hlink>
        <a:folHlink>
          <a:srgbClr val="E23828"/>
        </a:folHlink>
      </a:clrScheme>
      <a:clrMap bg1="lt1" tx1="dk1" bg2="lt2" tx2="dk2" accent1="accent1" accent2="accent2" accent3="accent3" accent4="accent4" accent5="accent5" accent6="accent6" hlink="hlink" folHlink="folHlink"/>
    </a:extraClrScheme>
    <a:extraClrScheme>
      <a:clrScheme name="2_MMC Standard 4">
        <a:dk1>
          <a:srgbClr val="3F3F3F"/>
        </a:dk1>
        <a:lt1>
          <a:srgbClr val="FFFFFF"/>
        </a:lt1>
        <a:dk2>
          <a:srgbClr val="00A2DF"/>
        </a:dk2>
        <a:lt2>
          <a:srgbClr val="0057A6"/>
        </a:lt2>
        <a:accent1>
          <a:srgbClr val="86C100"/>
        </a:accent1>
        <a:accent2>
          <a:srgbClr val="E23828"/>
        </a:accent2>
        <a:accent3>
          <a:srgbClr val="FFFFFF"/>
        </a:accent3>
        <a:accent4>
          <a:srgbClr val="343434"/>
        </a:accent4>
        <a:accent5>
          <a:srgbClr val="C3DDAA"/>
        </a:accent5>
        <a:accent6>
          <a:srgbClr val="CD3223"/>
        </a:accent6>
        <a:hlink>
          <a:srgbClr val="FCC917"/>
        </a:hlink>
        <a:folHlink>
          <a:srgbClr val="FF6400"/>
        </a:folHlink>
      </a:clrScheme>
      <a:clrMap bg1="lt1" tx1="dk1" bg2="lt2" tx2="dk2" accent1="accent1" accent2="accent2" accent3="accent3" accent4="accent4" accent5="accent5" accent6="accent6" hlink="hlink" folHlink="folHlink"/>
    </a:extraClrScheme>
    <a:extraClrScheme>
      <a:clrScheme name="2_MMC Standard 5">
        <a:dk1>
          <a:srgbClr val="3F3F3F"/>
        </a:dk1>
        <a:lt1>
          <a:srgbClr val="FFFFFF"/>
        </a:lt1>
        <a:dk2>
          <a:srgbClr val="00A2DF"/>
        </a:dk2>
        <a:lt2>
          <a:srgbClr val="0057A6"/>
        </a:lt2>
        <a:accent1>
          <a:srgbClr val="E23828"/>
        </a:accent1>
        <a:accent2>
          <a:srgbClr val="86C100"/>
        </a:accent2>
        <a:accent3>
          <a:srgbClr val="FFFFFF"/>
        </a:accent3>
        <a:accent4>
          <a:srgbClr val="343434"/>
        </a:accent4>
        <a:accent5>
          <a:srgbClr val="EEAEAC"/>
        </a:accent5>
        <a:accent6>
          <a:srgbClr val="79AF00"/>
        </a:accent6>
        <a:hlink>
          <a:srgbClr val="FCC917"/>
        </a:hlink>
        <a:folHlink>
          <a:srgbClr val="FF6400"/>
        </a:folHlink>
      </a:clrScheme>
      <a:clrMap bg1="lt1" tx1="dk1" bg2="lt2" tx2="dk2" accent1="accent1" accent2="accent2" accent3="accent3" accent4="accent4" accent5="accent5" accent6="accent6" hlink="hlink" folHlink="folHlink"/>
    </a:extraClrScheme>
    <a:extraClrScheme>
      <a:clrScheme name="2_MMC Standard 6">
        <a:dk1>
          <a:srgbClr val="3F3F3F"/>
        </a:dk1>
        <a:lt1>
          <a:srgbClr val="FFFFFF"/>
        </a:lt1>
        <a:dk2>
          <a:srgbClr val="00A2DF"/>
        </a:dk2>
        <a:lt2>
          <a:srgbClr val="0057A6"/>
        </a:lt2>
        <a:accent1>
          <a:srgbClr val="70512C"/>
        </a:accent1>
        <a:accent2>
          <a:srgbClr val="86C100"/>
        </a:accent2>
        <a:accent3>
          <a:srgbClr val="FFFFFF"/>
        </a:accent3>
        <a:accent4>
          <a:srgbClr val="343434"/>
        </a:accent4>
        <a:accent5>
          <a:srgbClr val="BBB3AC"/>
        </a:accent5>
        <a:accent6>
          <a:srgbClr val="79AF00"/>
        </a:accent6>
        <a:hlink>
          <a:srgbClr val="FCC917"/>
        </a:hlink>
        <a:folHlink>
          <a:srgbClr val="FF6400"/>
        </a:folHlink>
      </a:clrScheme>
      <a:clrMap bg1="lt1" tx1="dk1" bg2="lt2" tx2="dk2" accent1="accent1" accent2="accent2" accent3="accent3" accent4="accent4" accent5="accent5" accent6="accent6" hlink="hlink" folHlink="folHlink"/>
    </a:extraClrScheme>
    <a:extraClrScheme>
      <a:clrScheme name="2_MMC Standard 7">
        <a:dk1>
          <a:srgbClr val="00A2DF"/>
        </a:dk1>
        <a:lt1>
          <a:srgbClr val="FFFFFF"/>
        </a:lt1>
        <a:dk2>
          <a:srgbClr val="3F3F3F"/>
        </a:dk2>
        <a:lt2>
          <a:srgbClr val="0057A6"/>
        </a:lt2>
        <a:accent1>
          <a:srgbClr val="00A2DF"/>
        </a:accent1>
        <a:accent2>
          <a:srgbClr val="FF6400"/>
        </a:accent2>
        <a:accent3>
          <a:srgbClr val="AFAFAF"/>
        </a:accent3>
        <a:accent4>
          <a:srgbClr val="DADADA"/>
        </a:accent4>
        <a:accent5>
          <a:srgbClr val="AACEEC"/>
        </a:accent5>
        <a:accent6>
          <a:srgbClr val="E75A00"/>
        </a:accent6>
        <a:hlink>
          <a:srgbClr val="FCC917"/>
        </a:hlink>
        <a:folHlink>
          <a:srgbClr val="86C100"/>
        </a:folHlink>
      </a:clrScheme>
      <a:clrMap bg1="dk2" tx1="lt1" bg2="dk1" tx2="lt2" accent1="accent1" accent2="accent2" accent3="accent3" accent4="accent4" accent5="accent5" accent6="accent6" hlink="hlink" folHlink="folHlink"/>
    </a:extraClrScheme>
    <a:extraClrScheme>
      <a:clrScheme name="2_MMC Standard 8">
        <a:dk1>
          <a:srgbClr val="00A2DF"/>
        </a:dk1>
        <a:lt1>
          <a:srgbClr val="FFFFFF"/>
        </a:lt1>
        <a:dk2>
          <a:srgbClr val="3F3F3F"/>
        </a:dk2>
        <a:lt2>
          <a:srgbClr val="0057A6"/>
        </a:lt2>
        <a:accent1>
          <a:srgbClr val="FF6400"/>
        </a:accent1>
        <a:accent2>
          <a:srgbClr val="FCC917"/>
        </a:accent2>
        <a:accent3>
          <a:srgbClr val="AFAFAF"/>
        </a:accent3>
        <a:accent4>
          <a:srgbClr val="DADADA"/>
        </a:accent4>
        <a:accent5>
          <a:srgbClr val="FFB8AA"/>
        </a:accent5>
        <a:accent6>
          <a:srgbClr val="E4B614"/>
        </a:accent6>
        <a:hlink>
          <a:srgbClr val="86C100"/>
        </a:hlink>
        <a:folHlink>
          <a:srgbClr val="E23828"/>
        </a:folHlink>
      </a:clrScheme>
      <a:clrMap bg1="dk2" tx1="lt1" bg2="dk1" tx2="lt2" accent1="accent1" accent2="accent2" accent3="accent3" accent4="accent4" accent5="accent5" accent6="accent6" hlink="hlink" folHlink="folHlink"/>
    </a:extraClrScheme>
    <a:extraClrScheme>
      <a:clrScheme name="2_MMC Standard 9">
        <a:dk1>
          <a:srgbClr val="00A2DF"/>
        </a:dk1>
        <a:lt1>
          <a:srgbClr val="FFFFFF"/>
        </a:lt1>
        <a:dk2>
          <a:srgbClr val="3F3F3F"/>
        </a:dk2>
        <a:lt2>
          <a:srgbClr val="0057A6"/>
        </a:lt2>
        <a:accent1>
          <a:srgbClr val="FCC917"/>
        </a:accent1>
        <a:accent2>
          <a:srgbClr val="FF6400"/>
        </a:accent2>
        <a:accent3>
          <a:srgbClr val="AFAFAF"/>
        </a:accent3>
        <a:accent4>
          <a:srgbClr val="DADADA"/>
        </a:accent4>
        <a:accent5>
          <a:srgbClr val="FDE1AB"/>
        </a:accent5>
        <a:accent6>
          <a:srgbClr val="E75A00"/>
        </a:accent6>
        <a:hlink>
          <a:srgbClr val="86C100"/>
        </a:hlink>
        <a:folHlink>
          <a:srgbClr val="E23828"/>
        </a:folHlink>
      </a:clrScheme>
      <a:clrMap bg1="dk2" tx1="lt1" bg2="dk1" tx2="lt2" accent1="accent1" accent2="accent2" accent3="accent3" accent4="accent4" accent5="accent5" accent6="accent6" hlink="hlink" folHlink="folHlink"/>
    </a:extraClrScheme>
    <a:extraClrScheme>
      <a:clrScheme name="2_MMC Standard 10">
        <a:dk1>
          <a:srgbClr val="00A2DF"/>
        </a:dk1>
        <a:lt1>
          <a:srgbClr val="FFFFFF"/>
        </a:lt1>
        <a:dk2>
          <a:srgbClr val="3F3F3F"/>
        </a:dk2>
        <a:lt2>
          <a:srgbClr val="0057A6"/>
        </a:lt2>
        <a:accent1>
          <a:srgbClr val="86C100"/>
        </a:accent1>
        <a:accent2>
          <a:srgbClr val="E23828"/>
        </a:accent2>
        <a:accent3>
          <a:srgbClr val="AFAFAF"/>
        </a:accent3>
        <a:accent4>
          <a:srgbClr val="DADADA"/>
        </a:accent4>
        <a:accent5>
          <a:srgbClr val="C3DDAA"/>
        </a:accent5>
        <a:accent6>
          <a:srgbClr val="CD3223"/>
        </a:accent6>
        <a:hlink>
          <a:srgbClr val="FCC917"/>
        </a:hlink>
        <a:folHlink>
          <a:srgbClr val="FF6400"/>
        </a:folHlink>
      </a:clrScheme>
      <a:clrMap bg1="dk2" tx1="lt1" bg2="dk1" tx2="lt2" accent1="accent1" accent2="accent2" accent3="accent3" accent4="accent4" accent5="accent5" accent6="accent6" hlink="hlink" folHlink="folHlink"/>
    </a:extraClrScheme>
    <a:extraClrScheme>
      <a:clrScheme name="2_MMC Standard 11">
        <a:dk1>
          <a:srgbClr val="00A2DF"/>
        </a:dk1>
        <a:lt1>
          <a:srgbClr val="FFFFFF"/>
        </a:lt1>
        <a:dk2>
          <a:srgbClr val="3F3F3F"/>
        </a:dk2>
        <a:lt2>
          <a:srgbClr val="0057A6"/>
        </a:lt2>
        <a:accent1>
          <a:srgbClr val="E23828"/>
        </a:accent1>
        <a:accent2>
          <a:srgbClr val="86C100"/>
        </a:accent2>
        <a:accent3>
          <a:srgbClr val="AFAFAF"/>
        </a:accent3>
        <a:accent4>
          <a:srgbClr val="DADADA"/>
        </a:accent4>
        <a:accent5>
          <a:srgbClr val="EEAEAC"/>
        </a:accent5>
        <a:accent6>
          <a:srgbClr val="79AF00"/>
        </a:accent6>
        <a:hlink>
          <a:srgbClr val="FCC917"/>
        </a:hlink>
        <a:folHlink>
          <a:srgbClr val="FF6400"/>
        </a:folHlink>
      </a:clrScheme>
      <a:clrMap bg1="dk2" tx1="lt1" bg2="dk1" tx2="lt2" accent1="accent1" accent2="accent2" accent3="accent3" accent4="accent4" accent5="accent5" accent6="accent6" hlink="hlink" folHlink="folHlink"/>
    </a:extraClrScheme>
    <a:extraClrScheme>
      <a:clrScheme name="2_MMC Standard 12">
        <a:dk1>
          <a:srgbClr val="00A2DF"/>
        </a:dk1>
        <a:lt1>
          <a:srgbClr val="FFFFFF"/>
        </a:lt1>
        <a:dk2>
          <a:srgbClr val="3F3F3F"/>
        </a:dk2>
        <a:lt2>
          <a:srgbClr val="0057A6"/>
        </a:lt2>
        <a:accent1>
          <a:srgbClr val="70512C"/>
        </a:accent1>
        <a:accent2>
          <a:srgbClr val="86C100"/>
        </a:accent2>
        <a:accent3>
          <a:srgbClr val="AFAFAF"/>
        </a:accent3>
        <a:accent4>
          <a:srgbClr val="DADADA"/>
        </a:accent4>
        <a:accent5>
          <a:srgbClr val="BBB3AC"/>
        </a:accent5>
        <a:accent6>
          <a:srgbClr val="79AF00"/>
        </a:accent6>
        <a:hlink>
          <a:srgbClr val="FCC917"/>
        </a:hlink>
        <a:folHlink>
          <a:srgbClr val="FF64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Just Title">
  <a:themeElements>
    <a:clrScheme name="4_Just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Just 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4_Just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Just 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Just 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Just 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Just 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Just 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Just 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Just 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Just 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Just 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Just 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Just 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MMC Standard">
  <a:themeElements>
    <a:clrScheme name="MMC Standard 1">
      <a:dk1>
        <a:srgbClr val="3F3F3F"/>
      </a:dk1>
      <a:lt1>
        <a:srgbClr val="FFFFFF"/>
      </a:lt1>
      <a:dk2>
        <a:srgbClr val="00A2DF"/>
      </a:dk2>
      <a:lt2>
        <a:srgbClr val="0057A6"/>
      </a:lt2>
      <a:accent1>
        <a:srgbClr val="00A2DF"/>
      </a:accent1>
      <a:accent2>
        <a:srgbClr val="FF6400"/>
      </a:accent2>
      <a:accent3>
        <a:srgbClr val="FFFFFF"/>
      </a:accent3>
      <a:accent4>
        <a:srgbClr val="343434"/>
      </a:accent4>
      <a:accent5>
        <a:srgbClr val="AACEEC"/>
      </a:accent5>
      <a:accent6>
        <a:srgbClr val="E75A00"/>
      </a:accent6>
      <a:hlink>
        <a:srgbClr val="FCC917"/>
      </a:hlink>
      <a:folHlink>
        <a:srgbClr val="86C100"/>
      </a:folHlink>
    </a:clrScheme>
    <a:fontScheme name="MMC Standard">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MMC Standard 1">
        <a:dk1>
          <a:srgbClr val="3F3F3F"/>
        </a:dk1>
        <a:lt1>
          <a:srgbClr val="FFFFFF"/>
        </a:lt1>
        <a:dk2>
          <a:srgbClr val="00A2DF"/>
        </a:dk2>
        <a:lt2>
          <a:srgbClr val="0057A6"/>
        </a:lt2>
        <a:accent1>
          <a:srgbClr val="00A2DF"/>
        </a:accent1>
        <a:accent2>
          <a:srgbClr val="FF6400"/>
        </a:accent2>
        <a:accent3>
          <a:srgbClr val="FFFFFF"/>
        </a:accent3>
        <a:accent4>
          <a:srgbClr val="343434"/>
        </a:accent4>
        <a:accent5>
          <a:srgbClr val="AACEEC"/>
        </a:accent5>
        <a:accent6>
          <a:srgbClr val="E75A00"/>
        </a:accent6>
        <a:hlink>
          <a:srgbClr val="FCC917"/>
        </a:hlink>
        <a:folHlink>
          <a:srgbClr val="86C100"/>
        </a:folHlink>
      </a:clrScheme>
      <a:clrMap bg1="lt1" tx1="dk1" bg2="lt2" tx2="dk2" accent1="accent1" accent2="accent2" accent3="accent3" accent4="accent4" accent5="accent5" accent6="accent6" hlink="hlink" folHlink="folHlink"/>
    </a:extraClrScheme>
    <a:extraClrScheme>
      <a:clrScheme name="MMC Standard 2">
        <a:dk1>
          <a:srgbClr val="3F3F3F"/>
        </a:dk1>
        <a:lt1>
          <a:srgbClr val="FFFFFF"/>
        </a:lt1>
        <a:dk2>
          <a:srgbClr val="00A2DF"/>
        </a:dk2>
        <a:lt2>
          <a:srgbClr val="0057A6"/>
        </a:lt2>
        <a:accent1>
          <a:srgbClr val="FF6400"/>
        </a:accent1>
        <a:accent2>
          <a:srgbClr val="FCC917"/>
        </a:accent2>
        <a:accent3>
          <a:srgbClr val="FFFFFF"/>
        </a:accent3>
        <a:accent4>
          <a:srgbClr val="343434"/>
        </a:accent4>
        <a:accent5>
          <a:srgbClr val="FFB8AA"/>
        </a:accent5>
        <a:accent6>
          <a:srgbClr val="E4B614"/>
        </a:accent6>
        <a:hlink>
          <a:srgbClr val="86C100"/>
        </a:hlink>
        <a:folHlink>
          <a:srgbClr val="E23828"/>
        </a:folHlink>
      </a:clrScheme>
      <a:clrMap bg1="lt1" tx1="dk1" bg2="lt2" tx2="dk2" accent1="accent1" accent2="accent2" accent3="accent3" accent4="accent4" accent5="accent5" accent6="accent6" hlink="hlink" folHlink="folHlink"/>
    </a:extraClrScheme>
    <a:extraClrScheme>
      <a:clrScheme name="MMC Standard 3">
        <a:dk1>
          <a:srgbClr val="3F3F3F"/>
        </a:dk1>
        <a:lt1>
          <a:srgbClr val="FFFFFF"/>
        </a:lt1>
        <a:dk2>
          <a:srgbClr val="00A2DF"/>
        </a:dk2>
        <a:lt2>
          <a:srgbClr val="0057A6"/>
        </a:lt2>
        <a:accent1>
          <a:srgbClr val="FCC917"/>
        </a:accent1>
        <a:accent2>
          <a:srgbClr val="FF6400"/>
        </a:accent2>
        <a:accent3>
          <a:srgbClr val="FFFFFF"/>
        </a:accent3>
        <a:accent4>
          <a:srgbClr val="343434"/>
        </a:accent4>
        <a:accent5>
          <a:srgbClr val="FDE1AB"/>
        </a:accent5>
        <a:accent6>
          <a:srgbClr val="E75A00"/>
        </a:accent6>
        <a:hlink>
          <a:srgbClr val="86C100"/>
        </a:hlink>
        <a:folHlink>
          <a:srgbClr val="E23828"/>
        </a:folHlink>
      </a:clrScheme>
      <a:clrMap bg1="lt1" tx1="dk1" bg2="lt2" tx2="dk2" accent1="accent1" accent2="accent2" accent3="accent3" accent4="accent4" accent5="accent5" accent6="accent6" hlink="hlink" folHlink="folHlink"/>
    </a:extraClrScheme>
    <a:extraClrScheme>
      <a:clrScheme name="MMC Standard 4">
        <a:dk1>
          <a:srgbClr val="3F3F3F"/>
        </a:dk1>
        <a:lt1>
          <a:srgbClr val="FFFFFF"/>
        </a:lt1>
        <a:dk2>
          <a:srgbClr val="00A2DF"/>
        </a:dk2>
        <a:lt2>
          <a:srgbClr val="0057A6"/>
        </a:lt2>
        <a:accent1>
          <a:srgbClr val="86C100"/>
        </a:accent1>
        <a:accent2>
          <a:srgbClr val="E23828"/>
        </a:accent2>
        <a:accent3>
          <a:srgbClr val="FFFFFF"/>
        </a:accent3>
        <a:accent4>
          <a:srgbClr val="343434"/>
        </a:accent4>
        <a:accent5>
          <a:srgbClr val="C3DDAA"/>
        </a:accent5>
        <a:accent6>
          <a:srgbClr val="CD3223"/>
        </a:accent6>
        <a:hlink>
          <a:srgbClr val="FCC917"/>
        </a:hlink>
        <a:folHlink>
          <a:srgbClr val="FF6400"/>
        </a:folHlink>
      </a:clrScheme>
      <a:clrMap bg1="lt1" tx1="dk1" bg2="lt2" tx2="dk2" accent1="accent1" accent2="accent2" accent3="accent3" accent4="accent4" accent5="accent5" accent6="accent6" hlink="hlink" folHlink="folHlink"/>
    </a:extraClrScheme>
    <a:extraClrScheme>
      <a:clrScheme name="MMC Standard 5">
        <a:dk1>
          <a:srgbClr val="3F3F3F"/>
        </a:dk1>
        <a:lt1>
          <a:srgbClr val="FFFFFF"/>
        </a:lt1>
        <a:dk2>
          <a:srgbClr val="00A2DF"/>
        </a:dk2>
        <a:lt2>
          <a:srgbClr val="0057A6"/>
        </a:lt2>
        <a:accent1>
          <a:srgbClr val="E23828"/>
        </a:accent1>
        <a:accent2>
          <a:srgbClr val="86C100"/>
        </a:accent2>
        <a:accent3>
          <a:srgbClr val="FFFFFF"/>
        </a:accent3>
        <a:accent4>
          <a:srgbClr val="343434"/>
        </a:accent4>
        <a:accent5>
          <a:srgbClr val="EEAEAC"/>
        </a:accent5>
        <a:accent6>
          <a:srgbClr val="79AF00"/>
        </a:accent6>
        <a:hlink>
          <a:srgbClr val="FCC917"/>
        </a:hlink>
        <a:folHlink>
          <a:srgbClr val="FF6400"/>
        </a:folHlink>
      </a:clrScheme>
      <a:clrMap bg1="lt1" tx1="dk1" bg2="lt2" tx2="dk2" accent1="accent1" accent2="accent2" accent3="accent3" accent4="accent4" accent5="accent5" accent6="accent6" hlink="hlink" folHlink="folHlink"/>
    </a:extraClrScheme>
    <a:extraClrScheme>
      <a:clrScheme name="MMC Standard 6">
        <a:dk1>
          <a:srgbClr val="3F3F3F"/>
        </a:dk1>
        <a:lt1>
          <a:srgbClr val="FFFFFF"/>
        </a:lt1>
        <a:dk2>
          <a:srgbClr val="00A2DF"/>
        </a:dk2>
        <a:lt2>
          <a:srgbClr val="0057A6"/>
        </a:lt2>
        <a:accent1>
          <a:srgbClr val="70512C"/>
        </a:accent1>
        <a:accent2>
          <a:srgbClr val="86C100"/>
        </a:accent2>
        <a:accent3>
          <a:srgbClr val="FFFFFF"/>
        </a:accent3>
        <a:accent4>
          <a:srgbClr val="343434"/>
        </a:accent4>
        <a:accent5>
          <a:srgbClr val="BBB3AC"/>
        </a:accent5>
        <a:accent6>
          <a:srgbClr val="79AF00"/>
        </a:accent6>
        <a:hlink>
          <a:srgbClr val="FCC917"/>
        </a:hlink>
        <a:folHlink>
          <a:srgbClr val="FF6400"/>
        </a:folHlink>
      </a:clrScheme>
      <a:clrMap bg1="lt1" tx1="dk1" bg2="lt2" tx2="dk2" accent1="accent1" accent2="accent2" accent3="accent3" accent4="accent4" accent5="accent5" accent6="accent6" hlink="hlink" folHlink="folHlink"/>
    </a:extraClrScheme>
    <a:extraClrScheme>
      <a:clrScheme name="MMC Standard 7">
        <a:dk1>
          <a:srgbClr val="00A2DF"/>
        </a:dk1>
        <a:lt1>
          <a:srgbClr val="FFFFFF"/>
        </a:lt1>
        <a:dk2>
          <a:srgbClr val="3F3F3F"/>
        </a:dk2>
        <a:lt2>
          <a:srgbClr val="0057A6"/>
        </a:lt2>
        <a:accent1>
          <a:srgbClr val="00A2DF"/>
        </a:accent1>
        <a:accent2>
          <a:srgbClr val="FF6400"/>
        </a:accent2>
        <a:accent3>
          <a:srgbClr val="AFAFAF"/>
        </a:accent3>
        <a:accent4>
          <a:srgbClr val="DADADA"/>
        </a:accent4>
        <a:accent5>
          <a:srgbClr val="AACEEC"/>
        </a:accent5>
        <a:accent6>
          <a:srgbClr val="E75A00"/>
        </a:accent6>
        <a:hlink>
          <a:srgbClr val="FCC917"/>
        </a:hlink>
        <a:folHlink>
          <a:srgbClr val="86C100"/>
        </a:folHlink>
      </a:clrScheme>
      <a:clrMap bg1="dk2" tx1="lt1" bg2="dk1" tx2="lt2" accent1="accent1" accent2="accent2" accent3="accent3" accent4="accent4" accent5="accent5" accent6="accent6" hlink="hlink" folHlink="folHlink"/>
    </a:extraClrScheme>
    <a:extraClrScheme>
      <a:clrScheme name="MMC Standard 8">
        <a:dk1>
          <a:srgbClr val="00A2DF"/>
        </a:dk1>
        <a:lt1>
          <a:srgbClr val="FFFFFF"/>
        </a:lt1>
        <a:dk2>
          <a:srgbClr val="3F3F3F"/>
        </a:dk2>
        <a:lt2>
          <a:srgbClr val="0057A6"/>
        </a:lt2>
        <a:accent1>
          <a:srgbClr val="FF6400"/>
        </a:accent1>
        <a:accent2>
          <a:srgbClr val="FCC917"/>
        </a:accent2>
        <a:accent3>
          <a:srgbClr val="AFAFAF"/>
        </a:accent3>
        <a:accent4>
          <a:srgbClr val="DADADA"/>
        </a:accent4>
        <a:accent5>
          <a:srgbClr val="FFB8AA"/>
        </a:accent5>
        <a:accent6>
          <a:srgbClr val="E4B614"/>
        </a:accent6>
        <a:hlink>
          <a:srgbClr val="86C100"/>
        </a:hlink>
        <a:folHlink>
          <a:srgbClr val="E23828"/>
        </a:folHlink>
      </a:clrScheme>
      <a:clrMap bg1="dk2" tx1="lt1" bg2="dk1" tx2="lt2" accent1="accent1" accent2="accent2" accent3="accent3" accent4="accent4" accent5="accent5" accent6="accent6" hlink="hlink" folHlink="folHlink"/>
    </a:extraClrScheme>
    <a:extraClrScheme>
      <a:clrScheme name="MMC Standard 9">
        <a:dk1>
          <a:srgbClr val="00A2DF"/>
        </a:dk1>
        <a:lt1>
          <a:srgbClr val="FFFFFF"/>
        </a:lt1>
        <a:dk2>
          <a:srgbClr val="3F3F3F"/>
        </a:dk2>
        <a:lt2>
          <a:srgbClr val="0057A6"/>
        </a:lt2>
        <a:accent1>
          <a:srgbClr val="FCC917"/>
        </a:accent1>
        <a:accent2>
          <a:srgbClr val="FF6400"/>
        </a:accent2>
        <a:accent3>
          <a:srgbClr val="AFAFAF"/>
        </a:accent3>
        <a:accent4>
          <a:srgbClr val="DADADA"/>
        </a:accent4>
        <a:accent5>
          <a:srgbClr val="FDE1AB"/>
        </a:accent5>
        <a:accent6>
          <a:srgbClr val="E75A00"/>
        </a:accent6>
        <a:hlink>
          <a:srgbClr val="86C100"/>
        </a:hlink>
        <a:folHlink>
          <a:srgbClr val="E23828"/>
        </a:folHlink>
      </a:clrScheme>
      <a:clrMap bg1="dk2" tx1="lt1" bg2="dk1" tx2="lt2" accent1="accent1" accent2="accent2" accent3="accent3" accent4="accent4" accent5="accent5" accent6="accent6" hlink="hlink" folHlink="folHlink"/>
    </a:extraClrScheme>
    <a:extraClrScheme>
      <a:clrScheme name="MMC Standard 10">
        <a:dk1>
          <a:srgbClr val="00A2DF"/>
        </a:dk1>
        <a:lt1>
          <a:srgbClr val="FFFFFF"/>
        </a:lt1>
        <a:dk2>
          <a:srgbClr val="3F3F3F"/>
        </a:dk2>
        <a:lt2>
          <a:srgbClr val="0057A6"/>
        </a:lt2>
        <a:accent1>
          <a:srgbClr val="86C100"/>
        </a:accent1>
        <a:accent2>
          <a:srgbClr val="E23828"/>
        </a:accent2>
        <a:accent3>
          <a:srgbClr val="AFAFAF"/>
        </a:accent3>
        <a:accent4>
          <a:srgbClr val="DADADA"/>
        </a:accent4>
        <a:accent5>
          <a:srgbClr val="C3DDAA"/>
        </a:accent5>
        <a:accent6>
          <a:srgbClr val="CD3223"/>
        </a:accent6>
        <a:hlink>
          <a:srgbClr val="FCC917"/>
        </a:hlink>
        <a:folHlink>
          <a:srgbClr val="FF6400"/>
        </a:folHlink>
      </a:clrScheme>
      <a:clrMap bg1="dk2" tx1="lt1" bg2="dk1" tx2="lt2" accent1="accent1" accent2="accent2" accent3="accent3" accent4="accent4" accent5="accent5" accent6="accent6" hlink="hlink" folHlink="folHlink"/>
    </a:extraClrScheme>
    <a:extraClrScheme>
      <a:clrScheme name="MMC Standard 11">
        <a:dk1>
          <a:srgbClr val="00A2DF"/>
        </a:dk1>
        <a:lt1>
          <a:srgbClr val="FFFFFF"/>
        </a:lt1>
        <a:dk2>
          <a:srgbClr val="3F3F3F"/>
        </a:dk2>
        <a:lt2>
          <a:srgbClr val="0057A6"/>
        </a:lt2>
        <a:accent1>
          <a:srgbClr val="E23828"/>
        </a:accent1>
        <a:accent2>
          <a:srgbClr val="86C100"/>
        </a:accent2>
        <a:accent3>
          <a:srgbClr val="AFAFAF"/>
        </a:accent3>
        <a:accent4>
          <a:srgbClr val="DADADA"/>
        </a:accent4>
        <a:accent5>
          <a:srgbClr val="EEAEAC"/>
        </a:accent5>
        <a:accent6>
          <a:srgbClr val="79AF00"/>
        </a:accent6>
        <a:hlink>
          <a:srgbClr val="FCC917"/>
        </a:hlink>
        <a:folHlink>
          <a:srgbClr val="FF6400"/>
        </a:folHlink>
      </a:clrScheme>
      <a:clrMap bg1="dk2" tx1="lt1" bg2="dk1" tx2="lt2" accent1="accent1" accent2="accent2" accent3="accent3" accent4="accent4" accent5="accent5" accent6="accent6" hlink="hlink" folHlink="folHlink"/>
    </a:extraClrScheme>
    <a:extraClrScheme>
      <a:clrScheme name="MMC Standard 12">
        <a:dk1>
          <a:srgbClr val="00A2DF"/>
        </a:dk1>
        <a:lt1>
          <a:srgbClr val="FFFFFF"/>
        </a:lt1>
        <a:dk2>
          <a:srgbClr val="3F3F3F"/>
        </a:dk2>
        <a:lt2>
          <a:srgbClr val="0057A6"/>
        </a:lt2>
        <a:accent1>
          <a:srgbClr val="70512C"/>
        </a:accent1>
        <a:accent2>
          <a:srgbClr val="86C100"/>
        </a:accent2>
        <a:accent3>
          <a:srgbClr val="AFAFAF"/>
        </a:accent3>
        <a:accent4>
          <a:srgbClr val="DADADA"/>
        </a:accent4>
        <a:accent5>
          <a:srgbClr val="BBB3AC"/>
        </a:accent5>
        <a:accent6>
          <a:srgbClr val="79AF00"/>
        </a:accent6>
        <a:hlink>
          <a:srgbClr val="FCC917"/>
        </a:hlink>
        <a:folHlink>
          <a:srgbClr val="FF64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Just Title">
  <a:themeElements>
    <a:clrScheme name="2_Just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Just 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2_Just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Just 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Just 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Just 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Just 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Just 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Just 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Just 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Just 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Just 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Just 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Just 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emplate">
  <a:themeElements>
    <a:clrScheme name="">
      <a:dk1>
        <a:srgbClr val="000000"/>
      </a:dk1>
      <a:lt1>
        <a:srgbClr val="FFFFFF"/>
      </a:lt1>
      <a:dk2>
        <a:srgbClr val="777777"/>
      </a:dk2>
      <a:lt2>
        <a:srgbClr val="8D414F"/>
      </a:lt2>
      <a:accent1>
        <a:srgbClr val="313E73"/>
      </a:accent1>
      <a:accent2>
        <a:srgbClr val="48825B"/>
      </a:accent2>
      <a:accent3>
        <a:srgbClr val="BDBDBD"/>
      </a:accent3>
      <a:accent4>
        <a:srgbClr val="DADADA"/>
      </a:accent4>
      <a:accent5>
        <a:srgbClr val="ADAFBC"/>
      </a:accent5>
      <a:accent6>
        <a:srgbClr val="407552"/>
      </a:accent6>
      <a:hlink>
        <a:srgbClr val="514826"/>
      </a:hlink>
      <a:folHlink>
        <a:srgbClr val="9F9B74"/>
      </a:folHlink>
    </a:clrScheme>
    <a:fontScheme name="2007 PER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7 PER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 PER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 PER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 PER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 PER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 PER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 PER PPT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 PER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 PER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 PER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 PER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 PER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7 PER PPT Template 13">
        <a:dk1>
          <a:srgbClr val="000000"/>
        </a:dk1>
        <a:lt1>
          <a:srgbClr val="626469"/>
        </a:lt1>
        <a:dk2>
          <a:srgbClr val="FFFFFF"/>
        </a:dk2>
        <a:lt2>
          <a:srgbClr val="002A46"/>
        </a:lt2>
        <a:accent1>
          <a:srgbClr val="C06600"/>
        </a:accent1>
        <a:accent2>
          <a:srgbClr val="892034"/>
        </a:accent2>
        <a:accent3>
          <a:srgbClr val="B7B8B9"/>
        </a:accent3>
        <a:accent4>
          <a:srgbClr val="000000"/>
        </a:accent4>
        <a:accent5>
          <a:srgbClr val="DCB8AA"/>
        </a:accent5>
        <a:accent6>
          <a:srgbClr val="7C1C2E"/>
        </a:accent6>
        <a:hlink>
          <a:srgbClr val="45293B"/>
        </a:hlink>
        <a:folHlink>
          <a:srgbClr val="214232"/>
        </a:folHlink>
      </a:clrScheme>
      <a:clrMap bg1="lt1" tx1="dk1" bg2="lt2" tx2="dk2" accent1="accent1" accent2="accent2" accent3="accent3" accent4="accent4" accent5="accent5" accent6="accent6" hlink="hlink" folHlink="folHlink"/>
    </a:extraClrScheme>
    <a:extraClrScheme>
      <a:clrScheme name="2007 PER PPT Template 14">
        <a:dk1>
          <a:srgbClr val="000066"/>
        </a:dk1>
        <a:lt1>
          <a:srgbClr val="FFFFFF"/>
        </a:lt1>
        <a:dk2>
          <a:srgbClr val="626469"/>
        </a:dk2>
        <a:lt2>
          <a:srgbClr val="FCA800"/>
        </a:lt2>
        <a:accent1>
          <a:srgbClr val="C06600"/>
        </a:accent1>
        <a:accent2>
          <a:srgbClr val="892034"/>
        </a:accent2>
        <a:accent3>
          <a:srgbClr val="B7B8B9"/>
        </a:accent3>
        <a:accent4>
          <a:srgbClr val="DADADA"/>
        </a:accent4>
        <a:accent5>
          <a:srgbClr val="DCB8AA"/>
        </a:accent5>
        <a:accent6>
          <a:srgbClr val="7C1C2E"/>
        </a:accent6>
        <a:hlink>
          <a:srgbClr val="511E54"/>
        </a:hlink>
        <a:folHlink>
          <a:srgbClr val="2A603C"/>
        </a:folHlink>
      </a:clrScheme>
      <a:clrMap bg1="dk2" tx1="lt1" bg2="dk1" tx2="lt2" accent1="accent1" accent2="accent2" accent3="accent3" accent4="accent4" accent5="accent5" accent6="accent6" hlink="hlink" folHlink="folHlink"/>
    </a:extraClrScheme>
    <a:extraClrScheme>
      <a:clrScheme name="2007 PER PPT Template 15">
        <a:dk1>
          <a:srgbClr val="003A6F"/>
        </a:dk1>
        <a:lt1>
          <a:srgbClr val="FFFFFF"/>
        </a:lt1>
        <a:dk2>
          <a:srgbClr val="606A74"/>
        </a:dk2>
        <a:lt2>
          <a:srgbClr val="CD5806"/>
        </a:lt2>
        <a:accent1>
          <a:srgbClr val="793F0D"/>
        </a:accent1>
        <a:accent2>
          <a:srgbClr val="9F2D20"/>
        </a:accent2>
        <a:accent3>
          <a:srgbClr val="B6B9BC"/>
        </a:accent3>
        <a:accent4>
          <a:srgbClr val="DADADA"/>
        </a:accent4>
        <a:accent5>
          <a:srgbClr val="BEAFAA"/>
        </a:accent5>
        <a:accent6>
          <a:srgbClr val="90281C"/>
        </a:accent6>
        <a:hlink>
          <a:srgbClr val="B5B292"/>
        </a:hlink>
        <a:folHlink>
          <a:srgbClr val="317023"/>
        </a:folHlink>
      </a:clrScheme>
      <a:clrMap bg1="dk2" tx1="lt1" bg2="dk1" tx2="lt2" accent1="accent1" accent2="accent2" accent3="accent3" accent4="accent4" accent5="accent5" accent6="accent6" hlink="hlink" folHlink="folHlink"/>
    </a:extraClrScheme>
    <a:extraClrScheme>
      <a:clrScheme name="2007 PER PPT Template 16">
        <a:dk1>
          <a:srgbClr val="003D6E"/>
        </a:dk1>
        <a:lt1>
          <a:srgbClr val="FFFFFF"/>
        </a:lt1>
        <a:dk2>
          <a:srgbClr val="636B70"/>
        </a:dk2>
        <a:lt2>
          <a:srgbClr val="C25E03"/>
        </a:lt2>
        <a:accent1>
          <a:srgbClr val="784008"/>
        </a:accent1>
        <a:accent2>
          <a:srgbClr val="9C301A"/>
        </a:accent2>
        <a:accent3>
          <a:srgbClr val="B7BABB"/>
        </a:accent3>
        <a:accent4>
          <a:srgbClr val="DADADA"/>
        </a:accent4>
        <a:accent5>
          <a:srgbClr val="BEAFAA"/>
        </a:accent5>
        <a:accent6>
          <a:srgbClr val="8D2A16"/>
        </a:accent6>
        <a:hlink>
          <a:srgbClr val="B5B38C"/>
        </a:hlink>
        <a:folHlink>
          <a:srgbClr val="337321"/>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7940</TotalTime>
  <Words>1382</Words>
  <Application>Microsoft Office PowerPoint</Application>
  <PresentationFormat>On-screen Show (4:3)</PresentationFormat>
  <Paragraphs>256</Paragraphs>
  <Slides>21</Slides>
  <Notes>20</Notes>
  <HiddenSlides>0</HiddenSlides>
  <MMClips>0</MMClips>
  <ScaleCrop>false</ScaleCrop>
  <HeadingPairs>
    <vt:vector size="4" baseType="variant">
      <vt:variant>
        <vt:lpstr>Theme</vt:lpstr>
      </vt:variant>
      <vt:variant>
        <vt:i4>6</vt:i4>
      </vt:variant>
      <vt:variant>
        <vt:lpstr>Slide Titles</vt:lpstr>
      </vt:variant>
      <vt:variant>
        <vt:i4>21</vt:i4>
      </vt:variant>
    </vt:vector>
  </HeadingPairs>
  <TitlesOfParts>
    <vt:vector size="27" baseType="lpstr">
      <vt:lpstr>4_Header</vt:lpstr>
      <vt:lpstr>2_MMC Standard</vt:lpstr>
      <vt:lpstr>4_Just Title</vt:lpstr>
      <vt:lpstr>MMC Standard</vt:lpstr>
      <vt:lpstr>2_Just Title</vt:lpstr>
      <vt:lpstr>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Manager>Sunitha Lal</Manager>
  <Company>AIGSS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PowerPoint 2007 Training Material</dc:title>
  <dc:subject>Training Presentation</dc:subject>
  <dc:creator>xbbj9cw</dc:creator>
  <dc:description>Prepared by Thomas Raj (2012)</dc:description>
  <cp:lastModifiedBy>xbbj9cw</cp:lastModifiedBy>
  <cp:revision>81</cp:revision>
  <cp:lastPrinted>1601-01-01T00:00:00Z</cp:lastPrinted>
  <dcterms:created xsi:type="dcterms:W3CDTF">1601-01-01T00:00:00Z</dcterms:created>
  <dcterms:modified xsi:type="dcterms:W3CDTF">2012-03-29T09:18:21Z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