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23"/>
  </p:notesMasterIdLst>
  <p:sldIdLst>
    <p:sldId id="372" r:id="rId2"/>
    <p:sldId id="375" r:id="rId3"/>
    <p:sldId id="376" r:id="rId4"/>
    <p:sldId id="374" r:id="rId5"/>
    <p:sldId id="377" r:id="rId6"/>
    <p:sldId id="378" r:id="rId7"/>
    <p:sldId id="380" r:id="rId8"/>
    <p:sldId id="379" r:id="rId9"/>
    <p:sldId id="381" r:id="rId10"/>
    <p:sldId id="382" r:id="rId11"/>
    <p:sldId id="391" r:id="rId12"/>
    <p:sldId id="383" r:id="rId13"/>
    <p:sldId id="384" r:id="rId14"/>
    <p:sldId id="385" r:id="rId15"/>
    <p:sldId id="386" r:id="rId16"/>
    <p:sldId id="392" r:id="rId17"/>
    <p:sldId id="387" r:id="rId18"/>
    <p:sldId id="388" r:id="rId19"/>
    <p:sldId id="389" r:id="rId20"/>
    <p:sldId id="390" r:id="rId21"/>
    <p:sldId id="393" r:id="rId22"/>
  </p:sldIdLst>
  <p:sldSz cx="9144000" cy="6858000" type="screen4x3"/>
  <p:notesSz cx="6934200" cy="9220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A1721"/>
    <a:srgbClr val="0000CC"/>
    <a:srgbClr val="FFCC99"/>
    <a:srgbClr val="DE8703"/>
    <a:srgbClr val="FFCC00"/>
    <a:srgbClr val="000099"/>
    <a:srgbClr val="040438"/>
    <a:srgbClr val="000066"/>
  </p:clrMru>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5" autoAdjust="0"/>
    <p:restoredTop sz="94656" autoAdjust="0"/>
  </p:normalViewPr>
  <p:slideViewPr>
    <p:cSldViewPr snapToGrid="0">
      <p:cViewPr varScale="1">
        <p:scale>
          <a:sx n="104" d="100"/>
          <a:sy n="104" d="100"/>
        </p:scale>
        <p:origin x="-210" y="-90"/>
      </p:cViewPr>
      <p:guideLst>
        <p:guide orient="horz" pos="2160"/>
        <p:guide orient="horz" pos="288"/>
        <p:guide orient="horz" pos="816"/>
        <p:guide orient="horz" pos="3792"/>
        <p:guide pos="2880"/>
        <p:guide pos="288"/>
        <p:guide pos="1152"/>
        <p:guide pos="2016"/>
        <p:guide pos="3744"/>
        <p:guide pos="4608"/>
        <p:guide pos="5472"/>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l" defTabSz="922338" eaLnBrk="1" hangingPunct="1">
              <a:defRPr sz="1200"/>
            </a:lvl1pPr>
          </a:lstStyle>
          <a:p>
            <a:pPr>
              <a:defRPr/>
            </a:pPr>
            <a:endParaRPr lang="en-US"/>
          </a:p>
        </p:txBody>
      </p:sp>
      <p:sp>
        <p:nvSpPr>
          <p:cNvPr id="7171" name="Rectangle 3"/>
          <p:cNvSpPr>
            <a:spLocks noGrp="1" noChangeArrowheads="1"/>
          </p:cNvSpPr>
          <p:nvPr>
            <p:ph type="dt" idx="1"/>
          </p:nvPr>
        </p:nvSpPr>
        <p:spPr bwMode="auto">
          <a:xfrm>
            <a:off x="3927475" y="0"/>
            <a:ext cx="3005138" cy="460375"/>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lvl1pPr algn="r" defTabSz="922338" eaLnBrk="1" hangingPunct="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93738" y="4379913"/>
            <a:ext cx="5546725" cy="4148137"/>
          </a:xfrm>
          <a:prstGeom prst="rect">
            <a:avLst/>
          </a:prstGeom>
          <a:noFill/>
          <a:ln w="9525">
            <a:noFill/>
            <a:miter lim="800000"/>
            <a:headEnd/>
            <a:tailEnd/>
          </a:ln>
          <a:effectLst/>
        </p:spPr>
        <p:txBody>
          <a:bodyPr vert="horz" wrap="square" lIns="92309" tIns="46154" rIns="92309" bIns="461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8758238"/>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l" defTabSz="922338" eaLnBrk="1" hangingPunct="1">
              <a:defRPr sz="1200"/>
            </a:lvl1pPr>
          </a:lstStyle>
          <a:p>
            <a:pPr>
              <a:defRPr/>
            </a:pPr>
            <a:endParaRPr lang="en-US"/>
          </a:p>
        </p:txBody>
      </p:sp>
      <p:sp>
        <p:nvSpPr>
          <p:cNvPr id="7175" name="Rectangle 7"/>
          <p:cNvSpPr>
            <a:spLocks noGrp="1" noChangeArrowheads="1"/>
          </p:cNvSpPr>
          <p:nvPr>
            <p:ph type="sldNum" sz="quarter" idx="5"/>
          </p:nvPr>
        </p:nvSpPr>
        <p:spPr bwMode="auto">
          <a:xfrm>
            <a:off x="3927475" y="8758238"/>
            <a:ext cx="3005138" cy="460375"/>
          </a:xfrm>
          <a:prstGeom prst="rect">
            <a:avLst/>
          </a:prstGeom>
          <a:noFill/>
          <a:ln w="9525">
            <a:noFill/>
            <a:miter lim="800000"/>
            <a:headEnd/>
            <a:tailEnd/>
          </a:ln>
          <a:effectLst/>
        </p:spPr>
        <p:txBody>
          <a:bodyPr vert="horz" wrap="square" lIns="92309" tIns="46154" rIns="92309" bIns="46154" numCol="1" anchor="b" anchorCtr="0" compatLnSpc="1">
            <a:prstTxWarp prst="textNoShape">
              <a:avLst/>
            </a:prstTxWarp>
          </a:bodyPr>
          <a:lstStyle>
            <a:lvl1pPr algn="r" defTabSz="922338" eaLnBrk="1" hangingPunct="1">
              <a:defRPr sz="1200"/>
            </a:lvl1pPr>
          </a:lstStyle>
          <a:p>
            <a:pPr>
              <a:defRPr/>
            </a:pPr>
            <a:fld id="{EDCD7A31-F477-427B-A88D-461063BF0A6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
          <p:cNvSpPr>
            <a:spLocks noGrp="1" noChangeArrowheads="1"/>
          </p:cNvSpPr>
          <p:nvPr>
            <p:ph type="hdr" sz="quarter"/>
          </p:nvPr>
        </p:nvSpPr>
        <p:spPr>
          <a:noFill/>
        </p:spPr>
        <p:txBody>
          <a:bodyPr/>
          <a:lstStyle/>
          <a:p>
            <a:r>
              <a:rPr lang="en-US"/>
              <a:t>MS PowerPoint Training Handbook</a:t>
            </a:r>
          </a:p>
        </p:txBody>
      </p:sp>
      <p:sp>
        <p:nvSpPr>
          <p:cNvPr id="34819" name="Rectangle 11"/>
          <p:cNvSpPr>
            <a:spLocks noGrp="1" noChangeArrowheads="1"/>
          </p:cNvSpPr>
          <p:nvPr>
            <p:ph type="ftr" sz="quarter" idx="4"/>
          </p:nvPr>
        </p:nvSpPr>
        <p:spPr>
          <a:noFill/>
        </p:spPr>
        <p:txBody>
          <a:bodyPr/>
          <a:lstStyle/>
          <a:p>
            <a:r>
              <a:rPr lang="en-US"/>
              <a:t>© AIG Systems Solutions</a:t>
            </a:r>
          </a:p>
        </p:txBody>
      </p:sp>
      <p:sp>
        <p:nvSpPr>
          <p:cNvPr id="34820" name="Rectangle 12"/>
          <p:cNvSpPr>
            <a:spLocks noGrp="1" noChangeArrowheads="1"/>
          </p:cNvSpPr>
          <p:nvPr>
            <p:ph type="sldNum" sz="quarter" idx="5"/>
          </p:nvPr>
        </p:nvSpPr>
        <p:spPr>
          <a:noFill/>
        </p:spPr>
        <p:txBody>
          <a:bodyPr/>
          <a:lstStyle/>
          <a:p>
            <a:r>
              <a:rPr lang="en-US"/>
              <a:t> </a:t>
            </a:r>
            <a:fld id="{BB06FD0F-C5CD-4D5B-9861-303E057FDC8A}" type="slidenum">
              <a:rPr lang="en-US"/>
              <a:pPr/>
              <a:t>2</a:t>
            </a:fld>
            <a:endParaRPr lang="en-US"/>
          </a:p>
        </p:txBody>
      </p:sp>
      <p:sp>
        <p:nvSpPr>
          <p:cNvPr id="34821" name="Rectangle 2"/>
          <p:cNvSpPr>
            <a:spLocks noGrp="1" noRot="1" noChangeAspect="1" noChangeArrowheads="1" noTextEdit="1"/>
          </p:cNvSpPr>
          <p:nvPr>
            <p:ph type="sldImg"/>
          </p:nvPr>
        </p:nvSpPr>
        <p:spPr>
          <a:ln/>
        </p:spPr>
      </p:sp>
      <p:sp>
        <p:nvSpPr>
          <p:cNvPr id="3482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Grp="1" noChangeArrowheads="1"/>
          </p:cNvSpPr>
          <p:nvPr>
            <p:ph type="hdr" sz="quarter"/>
          </p:nvPr>
        </p:nvSpPr>
        <p:spPr>
          <a:noFill/>
        </p:spPr>
        <p:txBody>
          <a:bodyPr/>
          <a:lstStyle/>
          <a:p>
            <a:r>
              <a:rPr lang="en-US"/>
              <a:t>MS PowerPoint Training Handbook</a:t>
            </a:r>
          </a:p>
        </p:txBody>
      </p:sp>
      <p:sp>
        <p:nvSpPr>
          <p:cNvPr id="37891" name="Rectangle 11"/>
          <p:cNvSpPr>
            <a:spLocks noGrp="1" noChangeArrowheads="1"/>
          </p:cNvSpPr>
          <p:nvPr>
            <p:ph type="ftr" sz="quarter" idx="4"/>
          </p:nvPr>
        </p:nvSpPr>
        <p:spPr>
          <a:noFill/>
        </p:spPr>
        <p:txBody>
          <a:bodyPr/>
          <a:lstStyle/>
          <a:p>
            <a:r>
              <a:rPr lang="en-US"/>
              <a:t>© AIG Systems Solutions</a:t>
            </a:r>
          </a:p>
        </p:txBody>
      </p:sp>
      <p:sp>
        <p:nvSpPr>
          <p:cNvPr id="37892" name="Rectangle 12"/>
          <p:cNvSpPr>
            <a:spLocks noGrp="1" noChangeArrowheads="1"/>
          </p:cNvSpPr>
          <p:nvPr>
            <p:ph type="sldNum" sz="quarter" idx="5"/>
          </p:nvPr>
        </p:nvSpPr>
        <p:spPr>
          <a:noFill/>
        </p:spPr>
        <p:txBody>
          <a:bodyPr/>
          <a:lstStyle/>
          <a:p>
            <a:r>
              <a:rPr lang="en-US"/>
              <a:t> </a:t>
            </a:r>
            <a:fld id="{9824539E-136B-4344-B7B6-349FB6853482}" type="slidenum">
              <a:rPr lang="en-US"/>
              <a:pPr/>
              <a:t>3</a:t>
            </a:fld>
            <a:endParaRPr lang="en-US"/>
          </a:p>
        </p:txBody>
      </p:sp>
      <p:sp>
        <p:nvSpPr>
          <p:cNvPr id="37893" name="Rectangle 2"/>
          <p:cNvSpPr>
            <a:spLocks noGrp="1" noRot="1" noChangeAspect="1" noChangeArrowheads="1" noTextEdit="1"/>
          </p:cNvSpPr>
          <p:nvPr>
            <p:ph type="sldImg"/>
          </p:nvPr>
        </p:nvSpPr>
        <p:spPr>
          <a:ln/>
        </p:spPr>
      </p:sp>
      <p:sp>
        <p:nvSpPr>
          <p:cNvPr id="3789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
          <p:cNvSpPr>
            <a:spLocks noGrp="1" noChangeArrowheads="1"/>
          </p:cNvSpPr>
          <p:nvPr>
            <p:ph type="hdr" sz="quarter"/>
          </p:nvPr>
        </p:nvSpPr>
        <p:spPr>
          <a:noFill/>
        </p:spPr>
        <p:txBody>
          <a:bodyPr/>
          <a:lstStyle/>
          <a:p>
            <a:r>
              <a:rPr lang="en-US"/>
              <a:t>MS PowerPoint Training Handbook</a:t>
            </a:r>
          </a:p>
        </p:txBody>
      </p:sp>
      <p:sp>
        <p:nvSpPr>
          <p:cNvPr id="59395" name="Rectangle 11"/>
          <p:cNvSpPr>
            <a:spLocks noGrp="1" noChangeArrowheads="1"/>
          </p:cNvSpPr>
          <p:nvPr>
            <p:ph type="ftr" sz="quarter" idx="4"/>
          </p:nvPr>
        </p:nvSpPr>
        <p:spPr>
          <a:noFill/>
        </p:spPr>
        <p:txBody>
          <a:bodyPr/>
          <a:lstStyle/>
          <a:p>
            <a:r>
              <a:rPr lang="en-US"/>
              <a:t>© AIG Systems Solutions</a:t>
            </a:r>
          </a:p>
        </p:txBody>
      </p:sp>
      <p:sp>
        <p:nvSpPr>
          <p:cNvPr id="59396" name="Rectangle 12"/>
          <p:cNvSpPr>
            <a:spLocks noGrp="1" noChangeArrowheads="1"/>
          </p:cNvSpPr>
          <p:nvPr>
            <p:ph type="sldNum" sz="quarter" idx="5"/>
          </p:nvPr>
        </p:nvSpPr>
        <p:spPr>
          <a:noFill/>
        </p:spPr>
        <p:txBody>
          <a:bodyPr/>
          <a:lstStyle/>
          <a:p>
            <a:r>
              <a:rPr lang="en-US"/>
              <a:t> </a:t>
            </a:r>
            <a:fld id="{DF9FC6CB-04BA-4F22-B9F5-FB295F75964C}" type="slidenum">
              <a:rPr lang="en-US"/>
              <a:pPr/>
              <a:t>21</a:t>
            </a:fld>
            <a:endParaRPr lang="en-US"/>
          </a:p>
        </p:txBody>
      </p:sp>
      <p:sp>
        <p:nvSpPr>
          <p:cNvPr id="59397" name="Rectangle 2"/>
          <p:cNvSpPr>
            <a:spLocks noGrp="1" noRot="1" noChangeAspect="1" noChangeArrowheads="1" noTextEdit="1"/>
          </p:cNvSpPr>
          <p:nvPr>
            <p:ph type="sldImg"/>
          </p:nvPr>
        </p:nvSpPr>
        <p:spPr>
          <a:ln/>
        </p:spPr>
      </p:sp>
      <p:sp>
        <p:nvSpPr>
          <p:cNvPr id="5939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pSp>
        <p:nvGrpSpPr>
          <p:cNvPr id="4" name="Group 42"/>
          <p:cNvGrpSpPr>
            <a:grpSpLocks/>
          </p:cNvGrpSpPr>
          <p:nvPr userDrawn="1"/>
        </p:nvGrpSpPr>
        <p:grpSpPr bwMode="auto">
          <a:xfrm>
            <a:off x="457200" y="5654675"/>
            <a:ext cx="8226425" cy="36513"/>
            <a:chOff x="288" y="3562"/>
            <a:chExt cx="5182" cy="35"/>
          </a:xfrm>
        </p:grpSpPr>
        <p:sp>
          <p:nvSpPr>
            <p:cNvPr id="5" name="Rectangle 6"/>
            <p:cNvSpPr>
              <a:spLocks noChangeArrowheads="1"/>
            </p:cNvSpPr>
            <p:nvPr userDrawn="1"/>
          </p:nvSpPr>
          <p:spPr bwMode="auto">
            <a:xfrm>
              <a:off x="288"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6" name="Rectangle 7"/>
            <p:cNvSpPr>
              <a:spLocks noChangeArrowheads="1"/>
            </p:cNvSpPr>
            <p:nvPr userDrawn="1"/>
          </p:nvSpPr>
          <p:spPr bwMode="auto">
            <a:xfrm>
              <a:off x="1152"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7" name="Rectangle 8"/>
            <p:cNvSpPr>
              <a:spLocks noChangeArrowheads="1"/>
            </p:cNvSpPr>
            <p:nvPr userDrawn="1"/>
          </p:nvSpPr>
          <p:spPr bwMode="auto">
            <a:xfrm>
              <a:off x="2015"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8" name="Rectangle 9"/>
            <p:cNvSpPr>
              <a:spLocks noChangeArrowheads="1"/>
            </p:cNvSpPr>
            <p:nvPr userDrawn="1"/>
          </p:nvSpPr>
          <p:spPr bwMode="auto">
            <a:xfrm>
              <a:off x="2879"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9" name="Rectangle 10"/>
            <p:cNvSpPr>
              <a:spLocks noChangeArrowheads="1"/>
            </p:cNvSpPr>
            <p:nvPr userDrawn="1"/>
          </p:nvSpPr>
          <p:spPr bwMode="auto">
            <a:xfrm>
              <a:off x="3743" y="3562"/>
              <a:ext cx="863" cy="35"/>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10" name="Rectangle 11"/>
            <p:cNvSpPr>
              <a:spLocks noChangeArrowheads="1"/>
            </p:cNvSpPr>
            <p:nvPr userDrawn="1"/>
          </p:nvSpPr>
          <p:spPr bwMode="auto">
            <a:xfrm>
              <a:off x="4606" y="3562"/>
              <a:ext cx="864" cy="35"/>
            </a:xfrm>
            <a:prstGeom prst="rect">
              <a:avLst/>
            </a:prstGeom>
            <a:solidFill>
              <a:srgbClr val="E05206"/>
            </a:solidFill>
            <a:ln w="12700" algn="ctr">
              <a:noFill/>
              <a:miter lim="800000"/>
              <a:headEnd/>
              <a:tailEnd/>
            </a:ln>
            <a:effectLst/>
          </p:spPr>
          <p:txBody>
            <a:bodyPr wrap="none" anchor="ctr"/>
            <a:lstStyle/>
            <a:p>
              <a:pPr>
                <a:defRPr/>
              </a:pPr>
              <a:endParaRPr lang="en-US"/>
            </a:p>
          </p:txBody>
        </p:sp>
      </p:grpSp>
      <p:sp>
        <p:nvSpPr>
          <p:cNvPr id="11" name="Rectangle 14"/>
          <p:cNvSpPr>
            <a:spLocks noChangeArrowheads="1"/>
          </p:cNvSpPr>
          <p:nvPr/>
        </p:nvSpPr>
        <p:spPr bwMode="black">
          <a:xfrm>
            <a:off x="460375" y="5286375"/>
            <a:ext cx="8226425" cy="368300"/>
          </a:xfrm>
          <a:prstGeom prst="rect">
            <a:avLst/>
          </a:prstGeom>
          <a:noFill/>
          <a:ln w="12700">
            <a:noFill/>
            <a:miter lim="800000"/>
            <a:headEnd/>
            <a:tailEnd/>
          </a:ln>
          <a:effectLst/>
        </p:spPr>
        <p:txBody>
          <a:bodyPr>
            <a:spAutoFit/>
          </a:bodyPr>
          <a:lstStyle/>
          <a:p>
            <a:pPr algn="l">
              <a:defRPr/>
            </a:pPr>
            <a:r>
              <a:rPr lang="en-US" sz="600">
                <a:solidFill>
                  <a:schemeClr val="bg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a:t>
            </a:r>
          </a:p>
        </p:txBody>
      </p:sp>
      <p:pic>
        <p:nvPicPr>
          <p:cNvPr id="12" name="Picture 44" descr="logo_INX_PAN8640_CG10_BNYM"/>
          <p:cNvPicPr>
            <a:picLocks noChangeAspect="1" noChangeArrowheads="1"/>
          </p:cNvPicPr>
          <p:nvPr userDrawn="1"/>
        </p:nvPicPr>
        <p:blipFill>
          <a:blip r:embed="rId2"/>
          <a:srcRect l="3467" t="50133" r="10133" b="19733"/>
          <a:stretch>
            <a:fillRect/>
          </a:stretch>
        </p:blipFill>
        <p:spPr bwMode="auto">
          <a:xfrm>
            <a:off x="7448550" y="5972175"/>
            <a:ext cx="1279525" cy="444500"/>
          </a:xfrm>
          <a:prstGeom prst="rect">
            <a:avLst/>
          </a:prstGeom>
          <a:noFill/>
          <a:ln w="9525">
            <a:noFill/>
            <a:miter lim="800000"/>
            <a:headEnd/>
            <a:tailEnd/>
          </a:ln>
        </p:spPr>
      </p:pic>
      <p:pic>
        <p:nvPicPr>
          <p:cNvPr id="13" name="Picture 47" descr="logo_BNYMELLON_HI"/>
          <p:cNvPicPr>
            <a:picLocks noChangeAspect="1" noChangeArrowheads="1"/>
          </p:cNvPicPr>
          <p:nvPr userDrawn="1"/>
        </p:nvPicPr>
        <p:blipFill>
          <a:blip r:embed="rId3"/>
          <a:srcRect/>
          <a:stretch>
            <a:fillRect/>
          </a:stretch>
        </p:blipFill>
        <p:spPr bwMode="auto">
          <a:xfrm>
            <a:off x="457200" y="5938838"/>
            <a:ext cx="1066800" cy="481012"/>
          </a:xfrm>
          <a:prstGeom prst="rect">
            <a:avLst/>
          </a:prstGeom>
          <a:noFill/>
          <a:ln w="9525">
            <a:noFill/>
            <a:miter lim="800000"/>
            <a:headEnd/>
            <a:tailEnd/>
          </a:ln>
        </p:spPr>
      </p:pic>
      <p:sp>
        <p:nvSpPr>
          <p:cNvPr id="56332" name="Rectangle 12"/>
          <p:cNvSpPr>
            <a:spLocks noGrp="1" noChangeArrowheads="1"/>
          </p:cNvSpPr>
          <p:nvPr>
            <p:ph type="ctrTitle" sz="quarter"/>
          </p:nvPr>
        </p:nvSpPr>
        <p:spPr bwMode="black">
          <a:xfrm>
            <a:off x="1827213" y="6151563"/>
            <a:ext cx="5487987" cy="336550"/>
          </a:xfrm>
          <a:ln w="25400"/>
        </p:spPr>
        <p:txBody>
          <a:bodyPr anchor="b">
            <a:spAutoFit/>
          </a:bodyPr>
          <a:lstStyle>
            <a:lvl1pPr algn="ctr">
              <a:spcBef>
                <a:spcPct val="50000"/>
              </a:spcBef>
              <a:buClr>
                <a:schemeClr val="accent1"/>
              </a:buClr>
              <a:buFont typeface="Wingdings" pitchFamily="2" charset="2"/>
              <a:buNone/>
              <a:defRPr sz="1600"/>
            </a:lvl1pPr>
          </a:lstStyle>
          <a:p>
            <a:r>
              <a:rPr lang="en-US" smtClean="0"/>
              <a:t>Click to edit Master title style</a:t>
            </a:r>
            <a:endParaRPr lang="en-US"/>
          </a:p>
        </p:txBody>
      </p:sp>
      <p:sp>
        <p:nvSpPr>
          <p:cNvPr id="56333" name="Rectangle 13"/>
          <p:cNvSpPr>
            <a:spLocks noGrp="1" noChangeArrowheads="1"/>
          </p:cNvSpPr>
          <p:nvPr>
            <p:ph type="subTitle" sz="quarter" idx="1"/>
          </p:nvPr>
        </p:nvSpPr>
        <p:spPr>
          <a:xfrm>
            <a:off x="457200" y="2741613"/>
            <a:ext cx="8229600" cy="488950"/>
          </a:xfrm>
          <a:ln algn="ctr"/>
        </p:spPr>
        <p:txBody>
          <a:bodyPr>
            <a:spAutoFit/>
          </a:bodyPr>
          <a:lstStyle>
            <a:lvl1pPr marL="0" indent="0">
              <a:spcBef>
                <a:spcPct val="0"/>
              </a:spcBef>
              <a:buClrTx/>
              <a:buFontTx/>
              <a:buNone/>
              <a:defRPr sz="2600" b="1"/>
            </a:lvl1pPr>
          </a:lstStyle>
          <a:p>
            <a:r>
              <a:rPr lang="en-US" smtClean="0"/>
              <a:t>Click to edit Master subtitle style</a:t>
            </a:r>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B5AB7DD9-A92E-401F-B884-E84713BBA5FC}" type="slidenum">
              <a:rPr lang="en-US"/>
              <a:pPr>
                <a:defRPr/>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457200"/>
            <a:ext cx="2055812" cy="55546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0375" y="457200"/>
            <a:ext cx="6018213" cy="55546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55C7BAA4-4E25-4FA9-842D-DD70ABD84CDC}" type="slidenum">
              <a:rPr lang="en-US"/>
              <a:pPr>
                <a:defRPr/>
              </a:pPr>
              <a:t>‹#›</a:t>
            </a:fld>
            <a:endParaRPr 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60375" y="457200"/>
            <a:ext cx="8226425" cy="427038"/>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60375" y="1295400"/>
            <a:ext cx="8226425" cy="4716463"/>
          </a:xfrm>
        </p:spPr>
        <p:txBody>
          <a:bodyPr/>
          <a:lstStyle/>
          <a:p>
            <a:pPr lvl="0"/>
            <a:r>
              <a:rPr lang="en-US" noProof="0" smtClean="0"/>
              <a:t>Click icon to add chart</a:t>
            </a:r>
          </a:p>
        </p:txBody>
      </p:sp>
      <p:sp>
        <p:nvSpPr>
          <p:cNvPr id="4" name="Rectangle 4"/>
          <p:cNvSpPr>
            <a:spLocks noGrp="1" noChangeArrowheads="1"/>
          </p:cNvSpPr>
          <p:nvPr>
            <p:ph type="sldNum" sz="quarter" idx="10"/>
          </p:nvPr>
        </p:nvSpPr>
        <p:spPr>
          <a:ln/>
        </p:spPr>
        <p:txBody>
          <a:bodyPr/>
          <a:lstStyle>
            <a:lvl1pPr>
              <a:defRPr/>
            </a:lvl1pPr>
          </a:lstStyle>
          <a:p>
            <a:pPr>
              <a:defRPr/>
            </a:pPr>
            <a:fld id="{2D3530C1-683A-4DA6-9835-EE792C8B8C74}" type="slidenum">
              <a:rPr lang="en-US"/>
              <a:pPr>
                <a:defRPr/>
              </a:pPr>
              <a:t>‹#›</a:t>
            </a:fld>
            <a:endParaRPr lang="en-US"/>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0375" y="457200"/>
            <a:ext cx="8226425" cy="4270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60375" y="1295400"/>
            <a:ext cx="8226425" cy="4716463"/>
          </a:xfrm>
        </p:spPr>
        <p:txBody>
          <a:bodyPr/>
          <a:lstStyle/>
          <a:p>
            <a:pPr lvl="0"/>
            <a:r>
              <a:rPr lang="en-US" noProof="0" smtClean="0"/>
              <a:t>Click icon to add table</a:t>
            </a:r>
          </a:p>
        </p:txBody>
      </p:sp>
      <p:sp>
        <p:nvSpPr>
          <p:cNvPr id="4" name="Rectangle 4"/>
          <p:cNvSpPr>
            <a:spLocks noGrp="1" noChangeArrowheads="1"/>
          </p:cNvSpPr>
          <p:nvPr>
            <p:ph type="sldNum" sz="quarter" idx="10"/>
          </p:nvPr>
        </p:nvSpPr>
        <p:spPr>
          <a:ln/>
        </p:spPr>
        <p:txBody>
          <a:bodyPr/>
          <a:lstStyle>
            <a:lvl1pPr>
              <a:defRPr/>
            </a:lvl1pPr>
          </a:lstStyle>
          <a:p>
            <a:pPr>
              <a:defRPr/>
            </a:pPr>
            <a:fld id="{0CBA9DB6-0F10-457C-900E-464B126B34FA}" type="slidenum">
              <a:rPr lang="en-US"/>
              <a:pPr>
                <a:defRPr/>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6DB6B825-0D75-4883-87C3-199175A62518}" type="slidenum">
              <a:rPr lang="en-US"/>
              <a:pPr>
                <a:defRPr/>
              </a:pPr>
              <a:t>‹#›</a:t>
            </a:fld>
            <a:endParaRPr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1571F696-D493-48C7-98A1-A7B4DC221CBD}" type="slidenum">
              <a:rPr lang="en-US"/>
              <a:pPr>
                <a:defRPr/>
              </a:pPr>
              <a:t>‹#›</a:t>
            </a:fld>
            <a:endParaRPr lang="en-US"/>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0375" y="1295400"/>
            <a:ext cx="4037013" cy="4716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1295400"/>
            <a:ext cx="4037012" cy="47164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B13777E3-097E-4E7A-A73C-8B05F83EFE47}" type="slidenum">
              <a:rPr lang="en-US"/>
              <a:pPr>
                <a:defRPr/>
              </a:pPr>
              <a:t>‹#›</a:t>
            </a:fld>
            <a:endParaRPr 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5F0412FE-DF96-4EA6-9AA5-56DCFC544303}" type="slidenum">
              <a:rPr lang="en-US"/>
              <a:pPr>
                <a:defRPr/>
              </a:pPr>
              <a:t>‹#›</a:t>
            </a:fld>
            <a:endParaRPr 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DDF0BC79-7E64-4CE8-83F1-E41B692713F4}" type="slidenum">
              <a:rPr lang="en-US"/>
              <a:pPr>
                <a:defRPr/>
              </a:pPr>
              <a:t>‹#›</a:t>
            </a:fld>
            <a:endParaRPr 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D2A60B77-28E8-4028-B84B-D97DE324F346}" type="slidenum">
              <a:rPr lang="en-US"/>
              <a:pPr>
                <a:defRPr/>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D0B8A02-3217-4972-B7D9-BB8F37FBFB6C}" type="slidenum">
              <a:rPr lang="en-US"/>
              <a:pPr>
                <a:defRPr/>
              </a:pPr>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1CFCBE5-28DF-46C0-B784-0E36FE35E9E3}" type="slidenum">
              <a:rPr lang="en-US"/>
              <a:pPr>
                <a:defRPr/>
              </a:pPr>
              <a:t>‹#›</a:t>
            </a:fld>
            <a:endParaRPr lang="en-US"/>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0375" y="457200"/>
            <a:ext cx="8226425" cy="42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0375" y="1295400"/>
            <a:ext cx="8226425" cy="471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5300" name="Rectangle 4"/>
          <p:cNvSpPr>
            <a:spLocks noGrp="1" noChangeArrowheads="1"/>
          </p:cNvSpPr>
          <p:nvPr>
            <p:ph type="sldNum" sz="quarter" idx="4"/>
          </p:nvPr>
        </p:nvSpPr>
        <p:spPr bwMode="auto">
          <a:xfrm>
            <a:off x="7696200" y="6278563"/>
            <a:ext cx="987425" cy="304800"/>
          </a:xfrm>
          <a:prstGeom prst="rect">
            <a:avLst/>
          </a:prstGeom>
          <a:noFill/>
          <a:ln w="9525" algn="ctr">
            <a:noFill/>
            <a:miter lim="800000"/>
            <a:headEnd/>
            <a:tailEnd/>
          </a:ln>
          <a:effectLst/>
        </p:spPr>
        <p:txBody>
          <a:bodyPr vert="horz" wrap="square" lIns="91440" tIns="45720" rIns="0" bIns="45720" numCol="1" anchor="t" anchorCtr="0" compatLnSpc="1">
            <a:prstTxWarp prst="textNoShape">
              <a:avLst/>
            </a:prstTxWarp>
          </a:bodyPr>
          <a:lstStyle>
            <a:lvl1pPr algn="r" eaLnBrk="1" hangingPunct="1">
              <a:defRPr sz="1100">
                <a:solidFill>
                  <a:srgbClr val="000000"/>
                </a:solidFill>
              </a:defRPr>
            </a:lvl1pPr>
          </a:lstStyle>
          <a:p>
            <a:pPr>
              <a:defRPr/>
            </a:pPr>
            <a:fld id="{BC108F74-CF0D-44ED-BD83-E5F280629665}" type="slidenum">
              <a:rPr lang="en-US"/>
              <a:pPr>
                <a:defRPr/>
              </a:pPr>
              <a:t>‹#›</a:t>
            </a:fld>
            <a:endParaRPr lang="en-US"/>
          </a:p>
        </p:txBody>
      </p:sp>
      <p:sp>
        <p:nvSpPr>
          <p:cNvPr id="55301" name="Text Box 5"/>
          <p:cNvSpPr txBox="1">
            <a:spLocks noChangeArrowheads="1"/>
          </p:cNvSpPr>
          <p:nvPr/>
        </p:nvSpPr>
        <p:spPr bwMode="auto">
          <a:xfrm>
            <a:off x="4806950" y="6278563"/>
            <a:ext cx="3429000" cy="304800"/>
          </a:xfrm>
          <a:prstGeom prst="rect">
            <a:avLst/>
          </a:prstGeom>
          <a:noFill/>
          <a:ln w="9525" algn="ctr">
            <a:noFill/>
            <a:miter lim="800000"/>
            <a:headEnd/>
            <a:tailEnd/>
          </a:ln>
          <a:effectLst/>
        </p:spPr>
        <p:txBody>
          <a:bodyPr rIns="0"/>
          <a:lstStyle/>
          <a:p>
            <a:pPr algn="r" eaLnBrk="1" hangingPunct="1">
              <a:defRPr/>
            </a:pPr>
            <a:r>
              <a:rPr lang="en-US" sz="1100">
                <a:solidFill>
                  <a:srgbClr val="000000"/>
                </a:solidFill>
              </a:rPr>
              <a:t>Your Business Without Limits</a:t>
            </a:r>
            <a:r>
              <a:rPr lang="en-US" sz="1100" baseline="30000">
                <a:solidFill>
                  <a:srgbClr val="000000"/>
                </a:solidFill>
                <a:cs typeface="Arial" charset="0"/>
                <a:sym typeface="Symbol" pitchFamily="18" charset="2"/>
              </a:rPr>
              <a:t>®</a:t>
            </a:r>
          </a:p>
        </p:txBody>
      </p:sp>
      <p:grpSp>
        <p:nvGrpSpPr>
          <p:cNvPr id="1030" name="Group 29"/>
          <p:cNvGrpSpPr>
            <a:grpSpLocks/>
          </p:cNvGrpSpPr>
          <p:nvPr/>
        </p:nvGrpSpPr>
        <p:grpSpPr bwMode="auto">
          <a:xfrm>
            <a:off x="457200" y="6226175"/>
            <a:ext cx="8226425" cy="36513"/>
            <a:chOff x="288" y="3922"/>
            <a:chExt cx="5182" cy="23"/>
          </a:xfrm>
        </p:grpSpPr>
        <p:sp>
          <p:nvSpPr>
            <p:cNvPr id="55319" name="Rectangle 23"/>
            <p:cNvSpPr>
              <a:spLocks noChangeArrowheads="1"/>
            </p:cNvSpPr>
            <p:nvPr/>
          </p:nvSpPr>
          <p:spPr bwMode="auto">
            <a:xfrm>
              <a:off x="288"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0" name="Rectangle 24"/>
            <p:cNvSpPr>
              <a:spLocks noChangeArrowheads="1"/>
            </p:cNvSpPr>
            <p:nvPr/>
          </p:nvSpPr>
          <p:spPr bwMode="auto">
            <a:xfrm>
              <a:off x="1152" y="3922"/>
              <a:ext cx="863"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1" name="Rectangle 25"/>
            <p:cNvSpPr>
              <a:spLocks noChangeArrowheads="1"/>
            </p:cNvSpPr>
            <p:nvPr/>
          </p:nvSpPr>
          <p:spPr bwMode="auto">
            <a:xfrm>
              <a:off x="2015"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2" name="Rectangle 26"/>
            <p:cNvSpPr>
              <a:spLocks noChangeArrowheads="1"/>
            </p:cNvSpPr>
            <p:nvPr/>
          </p:nvSpPr>
          <p:spPr bwMode="auto">
            <a:xfrm>
              <a:off x="2879"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3" name="Rectangle 27"/>
            <p:cNvSpPr>
              <a:spLocks noChangeArrowheads="1"/>
            </p:cNvSpPr>
            <p:nvPr/>
          </p:nvSpPr>
          <p:spPr bwMode="auto">
            <a:xfrm>
              <a:off x="3743" y="3922"/>
              <a:ext cx="863" cy="23"/>
            </a:xfrm>
            <a:prstGeom prst="rect">
              <a:avLst/>
            </a:prstGeom>
            <a:solidFill>
              <a:srgbClr val="E05206"/>
            </a:solidFill>
            <a:ln w="12700" algn="ctr">
              <a:noFill/>
              <a:miter lim="800000"/>
              <a:headEnd/>
              <a:tailEnd/>
            </a:ln>
            <a:effectLst/>
          </p:spPr>
          <p:txBody>
            <a:bodyPr wrap="none" anchor="ctr"/>
            <a:lstStyle/>
            <a:p>
              <a:pPr>
                <a:defRPr/>
              </a:pPr>
              <a:endParaRPr lang="en-US"/>
            </a:p>
          </p:txBody>
        </p:sp>
        <p:sp>
          <p:nvSpPr>
            <p:cNvPr id="55324" name="Rectangle 28"/>
            <p:cNvSpPr>
              <a:spLocks noChangeArrowheads="1"/>
            </p:cNvSpPr>
            <p:nvPr/>
          </p:nvSpPr>
          <p:spPr bwMode="auto">
            <a:xfrm>
              <a:off x="4606" y="3922"/>
              <a:ext cx="864" cy="23"/>
            </a:xfrm>
            <a:prstGeom prst="rect">
              <a:avLst/>
            </a:prstGeom>
            <a:solidFill>
              <a:srgbClr val="E05206"/>
            </a:solidFill>
            <a:ln w="12700" algn="ctr">
              <a:noFill/>
              <a:miter lim="800000"/>
              <a:headEnd/>
              <a:tailEnd/>
            </a:ln>
            <a:effectLst/>
          </p:spPr>
          <p:txBody>
            <a:bodyPr wrap="none" anchor="ctr"/>
            <a:lstStyle/>
            <a:p>
              <a:pPr>
                <a:defRPr/>
              </a:pPr>
              <a:endParaRPr lang="en-US"/>
            </a:p>
          </p:txBody>
        </p:sp>
      </p:grpSp>
      <p:sp>
        <p:nvSpPr>
          <p:cNvPr id="55326" name="Rectangle 30"/>
          <p:cNvSpPr>
            <a:spLocks noChangeArrowheads="1"/>
          </p:cNvSpPr>
          <p:nvPr/>
        </p:nvSpPr>
        <p:spPr bwMode="black">
          <a:xfrm>
            <a:off x="460375" y="6278563"/>
            <a:ext cx="5481638" cy="460375"/>
          </a:xfrm>
          <a:prstGeom prst="rect">
            <a:avLst/>
          </a:prstGeom>
          <a:noFill/>
          <a:ln w="12700">
            <a:noFill/>
            <a:miter lim="800000"/>
            <a:headEnd/>
            <a:tailEnd/>
          </a:ln>
          <a:effectLst/>
        </p:spPr>
        <p:txBody>
          <a:bodyPr>
            <a:spAutoFit/>
          </a:bodyPr>
          <a:lstStyle/>
          <a:p>
            <a:pPr algn="l">
              <a:defRPr/>
            </a:pPr>
            <a:r>
              <a:rPr lang="en-US" sz="600">
                <a:solidFill>
                  <a:schemeClr val="bg1"/>
                </a:solidFill>
              </a:rPr>
              <a:t>© 2011 iNautix Technologies India Private Ltd. iNautix Technologies India Private Ltd is a subsidiary of The Bank of New York Mellon Corporation. Trademark(s) belong to their respective owners. For professional use only. Not for distribution to the public. The information contained herein, including any attachments, is proprietary to, and constitutes confidential information of iNautix. It may not be reproduced, retransmitted or redistributed in any manner without the express written consent of iNautix. . </a:t>
            </a:r>
          </a:p>
        </p:txBody>
      </p:sp>
    </p:spTree>
  </p:cSld>
  <p:clrMap bg1="dk2" tx1="lt1" bg2="dk1" tx2="lt2" accent1="accent1" accent2="accent2" accent3="accent3" accent4="accent4" accent5="accent5" accent6="accent6" hlink="hlink" folHlink="folHlink"/>
  <p:sldLayoutIdLst>
    <p:sldLayoutId id="2147483876"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Lst>
  <p:transition>
    <p:wipe dir="r"/>
  </p:transition>
  <p:timing>
    <p:tnLst>
      <p:par>
        <p:cTn id="1" dur="indefinite" restart="never" nodeType="tmRoot"/>
      </p:par>
    </p:tnLst>
  </p:timing>
  <p:hf hdr="0" ftr="0" dt="0"/>
  <p:txStyles>
    <p:titleStyle>
      <a:lvl1pPr algn="l" rtl="0" eaLnBrk="1" fontAlgn="base" hangingPunct="1">
        <a:spcBef>
          <a:spcPct val="0"/>
        </a:spcBef>
        <a:spcAft>
          <a:spcPct val="0"/>
        </a:spcAft>
        <a:defRPr sz="2200" b="1">
          <a:solidFill>
            <a:schemeClr val="bg2"/>
          </a:solidFill>
          <a:latin typeface="+mj-lt"/>
          <a:ea typeface="+mj-ea"/>
          <a:cs typeface="+mj-cs"/>
        </a:defRPr>
      </a:lvl1pPr>
      <a:lvl2pPr algn="l" rtl="0" eaLnBrk="1" fontAlgn="base" hangingPunct="1">
        <a:spcBef>
          <a:spcPct val="0"/>
        </a:spcBef>
        <a:spcAft>
          <a:spcPct val="0"/>
        </a:spcAft>
        <a:defRPr sz="2200" b="1">
          <a:solidFill>
            <a:schemeClr val="bg2"/>
          </a:solidFill>
          <a:latin typeface="Arial" charset="0"/>
        </a:defRPr>
      </a:lvl2pPr>
      <a:lvl3pPr algn="l" rtl="0" eaLnBrk="1" fontAlgn="base" hangingPunct="1">
        <a:spcBef>
          <a:spcPct val="0"/>
        </a:spcBef>
        <a:spcAft>
          <a:spcPct val="0"/>
        </a:spcAft>
        <a:defRPr sz="2200" b="1">
          <a:solidFill>
            <a:schemeClr val="bg2"/>
          </a:solidFill>
          <a:latin typeface="Arial" charset="0"/>
        </a:defRPr>
      </a:lvl3pPr>
      <a:lvl4pPr algn="l" rtl="0" eaLnBrk="1" fontAlgn="base" hangingPunct="1">
        <a:spcBef>
          <a:spcPct val="0"/>
        </a:spcBef>
        <a:spcAft>
          <a:spcPct val="0"/>
        </a:spcAft>
        <a:defRPr sz="2200" b="1">
          <a:solidFill>
            <a:schemeClr val="bg2"/>
          </a:solidFill>
          <a:latin typeface="Arial" charset="0"/>
        </a:defRPr>
      </a:lvl4pPr>
      <a:lvl5pPr algn="l" rtl="0" eaLnBrk="1" fontAlgn="base" hangingPunct="1">
        <a:spcBef>
          <a:spcPct val="0"/>
        </a:spcBef>
        <a:spcAft>
          <a:spcPct val="0"/>
        </a:spcAft>
        <a:defRPr sz="2200" b="1">
          <a:solidFill>
            <a:schemeClr val="bg2"/>
          </a:solidFill>
          <a:latin typeface="Arial" charset="0"/>
        </a:defRPr>
      </a:lvl5pPr>
      <a:lvl6pPr marL="457200" algn="l" rtl="0" eaLnBrk="1" fontAlgn="base" hangingPunct="1">
        <a:spcBef>
          <a:spcPct val="0"/>
        </a:spcBef>
        <a:spcAft>
          <a:spcPct val="0"/>
        </a:spcAft>
        <a:defRPr sz="2200" b="1">
          <a:solidFill>
            <a:schemeClr val="bg2"/>
          </a:solidFill>
          <a:latin typeface="Arial" charset="0"/>
        </a:defRPr>
      </a:lvl6pPr>
      <a:lvl7pPr marL="914400" algn="l" rtl="0" eaLnBrk="1" fontAlgn="base" hangingPunct="1">
        <a:spcBef>
          <a:spcPct val="0"/>
        </a:spcBef>
        <a:spcAft>
          <a:spcPct val="0"/>
        </a:spcAft>
        <a:defRPr sz="2200" b="1">
          <a:solidFill>
            <a:schemeClr val="bg2"/>
          </a:solidFill>
          <a:latin typeface="Arial" charset="0"/>
        </a:defRPr>
      </a:lvl7pPr>
      <a:lvl8pPr marL="1371600" algn="l" rtl="0" eaLnBrk="1" fontAlgn="base" hangingPunct="1">
        <a:spcBef>
          <a:spcPct val="0"/>
        </a:spcBef>
        <a:spcAft>
          <a:spcPct val="0"/>
        </a:spcAft>
        <a:defRPr sz="2200" b="1">
          <a:solidFill>
            <a:schemeClr val="bg2"/>
          </a:solidFill>
          <a:latin typeface="Arial" charset="0"/>
        </a:defRPr>
      </a:lvl8pPr>
      <a:lvl9pPr marL="1828800" algn="l" rtl="0" eaLnBrk="1" fontAlgn="base" hangingPunct="1">
        <a:spcBef>
          <a:spcPct val="0"/>
        </a:spcBef>
        <a:spcAft>
          <a:spcPct val="0"/>
        </a:spcAft>
        <a:defRPr sz="2200" b="1">
          <a:solidFill>
            <a:schemeClr val="bg2"/>
          </a:solidFill>
          <a:latin typeface="Arial" charset="0"/>
        </a:defRPr>
      </a:lvl9pPr>
    </p:titleStyle>
    <p:bodyStyle>
      <a:lvl1pPr marL="169863" indent="-169863" algn="l" rtl="0" eaLnBrk="1" fontAlgn="base" hangingPunct="1">
        <a:spcBef>
          <a:spcPct val="75000"/>
        </a:spcBef>
        <a:spcAft>
          <a:spcPct val="0"/>
        </a:spcAft>
        <a:buClr>
          <a:schemeClr val="folHlink"/>
        </a:buClr>
        <a:buFont typeface="Arial" charset="0"/>
        <a:buChar char="&gt;"/>
        <a:defRPr>
          <a:solidFill>
            <a:schemeClr val="bg2"/>
          </a:solidFill>
          <a:latin typeface="+mn-lt"/>
          <a:ea typeface="+mn-ea"/>
          <a:cs typeface="+mn-cs"/>
        </a:defRPr>
      </a:lvl1pPr>
      <a:lvl2pPr marL="458788" indent="-174625" algn="l" rtl="0" eaLnBrk="1" fontAlgn="base" hangingPunct="1">
        <a:spcBef>
          <a:spcPct val="25000"/>
        </a:spcBef>
        <a:spcAft>
          <a:spcPct val="0"/>
        </a:spcAft>
        <a:buClr>
          <a:schemeClr val="folHlink"/>
        </a:buClr>
        <a:buChar char="–"/>
        <a:defRPr sz="1600">
          <a:solidFill>
            <a:schemeClr val="bg2"/>
          </a:solidFill>
          <a:latin typeface="+mn-lt"/>
        </a:defRPr>
      </a:lvl2pPr>
      <a:lvl3pPr marL="739775" indent="-166688" algn="l" rtl="0" eaLnBrk="1" fontAlgn="base" hangingPunct="1">
        <a:spcBef>
          <a:spcPct val="25000"/>
        </a:spcBef>
        <a:spcAft>
          <a:spcPct val="0"/>
        </a:spcAft>
        <a:buClr>
          <a:schemeClr val="folHlink"/>
        </a:buClr>
        <a:buFont typeface="Wingdings" charset="2"/>
        <a:buChar char="§"/>
        <a:defRPr sz="1400">
          <a:solidFill>
            <a:schemeClr val="bg2"/>
          </a:solidFill>
          <a:latin typeface="+mn-lt"/>
        </a:defRPr>
      </a:lvl3pPr>
      <a:lvl4pPr marL="1090613" indent="-171450" algn="l" rtl="0" eaLnBrk="1" fontAlgn="base" hangingPunct="1">
        <a:spcBef>
          <a:spcPct val="25000"/>
        </a:spcBef>
        <a:spcAft>
          <a:spcPct val="0"/>
        </a:spcAft>
        <a:buClr>
          <a:schemeClr val="folHlink"/>
        </a:buClr>
        <a:buChar char="–"/>
        <a:defRPr sz="1400">
          <a:solidFill>
            <a:schemeClr val="bg2"/>
          </a:solidFill>
          <a:latin typeface="+mn-lt"/>
        </a:defRPr>
      </a:lvl4pPr>
      <a:lvl5pPr marL="1376363" indent="-171450" algn="l" rtl="0" eaLnBrk="1" fontAlgn="base" hangingPunct="1">
        <a:spcBef>
          <a:spcPct val="25000"/>
        </a:spcBef>
        <a:spcAft>
          <a:spcPct val="75000"/>
        </a:spcAft>
        <a:buClr>
          <a:schemeClr val="folHlink"/>
        </a:buClr>
        <a:buFont typeface="Wingdings" charset="2"/>
        <a:buChar char="§"/>
        <a:defRPr sz="1400">
          <a:solidFill>
            <a:schemeClr val="bg2"/>
          </a:solidFill>
          <a:latin typeface="+mn-lt"/>
        </a:defRPr>
      </a:lvl5pPr>
      <a:lvl6pPr marL="18335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6pPr>
      <a:lvl7pPr marL="22907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7pPr>
      <a:lvl8pPr marL="27479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8pPr>
      <a:lvl9pPr marL="3205163" indent="-171450" algn="l" rtl="0" eaLnBrk="1" fontAlgn="base" hangingPunct="1">
        <a:spcBef>
          <a:spcPct val="25000"/>
        </a:spcBef>
        <a:spcAft>
          <a:spcPct val="75000"/>
        </a:spcAft>
        <a:buClr>
          <a:schemeClr val="folHlink"/>
        </a:buClr>
        <a:buFont typeface="Wingdings" pitchFamily="2" charset="2"/>
        <a:buChar char="§"/>
        <a:defRPr sz="14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14" descr="TITLE iNautix"/>
          <p:cNvPicPr>
            <a:picLocks noChangeAspect="1" noChangeArrowheads="1"/>
          </p:cNvPicPr>
          <p:nvPr/>
        </p:nvPicPr>
        <p:blipFill>
          <a:blip r:embed="rId2"/>
          <a:srcRect b="60001"/>
          <a:stretch>
            <a:fillRect/>
          </a:stretch>
        </p:blipFill>
        <p:spPr bwMode="auto">
          <a:xfrm>
            <a:off x="0" y="0"/>
            <a:ext cx="9144000" cy="2743200"/>
          </a:xfrm>
          <a:prstGeom prst="rect">
            <a:avLst/>
          </a:prstGeom>
          <a:noFill/>
          <a:ln w="9525">
            <a:noFill/>
            <a:miter lim="800000"/>
            <a:headEnd/>
            <a:tailEnd/>
          </a:ln>
        </p:spPr>
      </p:pic>
      <p:sp>
        <p:nvSpPr>
          <p:cNvPr id="3076" name="Text Box 15"/>
          <p:cNvSpPr txBox="1">
            <a:spLocks noChangeArrowheads="1"/>
          </p:cNvSpPr>
          <p:nvPr/>
        </p:nvSpPr>
        <p:spPr bwMode="auto">
          <a:xfrm>
            <a:off x="2844800" y="6129338"/>
            <a:ext cx="2984500" cy="246062"/>
          </a:xfrm>
          <a:prstGeom prst="rect">
            <a:avLst/>
          </a:prstGeom>
          <a:noFill/>
          <a:ln w="12700">
            <a:noFill/>
            <a:miter lim="800000"/>
            <a:headEnd/>
            <a:tailEnd/>
          </a:ln>
        </p:spPr>
        <p:txBody>
          <a:bodyPr>
            <a:spAutoFit/>
          </a:bodyPr>
          <a:lstStyle/>
          <a:p>
            <a:pPr algn="l"/>
            <a:r>
              <a:rPr lang="en-US" sz="1000">
                <a:solidFill>
                  <a:schemeClr val="bg1"/>
                </a:solidFill>
              </a:rPr>
              <a:t>Information Classification:      Internal Use Only</a:t>
            </a:r>
          </a:p>
        </p:txBody>
      </p:sp>
      <p:sp>
        <p:nvSpPr>
          <p:cNvPr id="6" name="TextBox 5"/>
          <p:cNvSpPr txBox="1"/>
          <p:nvPr/>
        </p:nvSpPr>
        <p:spPr>
          <a:xfrm>
            <a:off x="533400" y="2971800"/>
            <a:ext cx="8153400" cy="523220"/>
          </a:xfrm>
          <a:prstGeom prst="rect">
            <a:avLst/>
          </a:prstGeom>
          <a:noFill/>
        </p:spPr>
        <p:txBody>
          <a:bodyPr wrap="square" rtlCol="0">
            <a:spAutoFit/>
          </a:bodyPr>
          <a:lstStyle/>
          <a:p>
            <a:pPr algn="l"/>
            <a:r>
              <a:rPr lang="en-US" sz="2800" b="1" dirty="0" smtClean="0">
                <a:solidFill>
                  <a:schemeClr val="bg2"/>
                </a:solidFill>
                <a:latin typeface="Garamond" pitchFamily="18" charset="0"/>
              </a:rPr>
              <a:t>Getting Started with Word 2007</a:t>
            </a:r>
            <a:endParaRPr lang="en-US" sz="2800" b="1" dirty="0">
              <a:solidFill>
                <a:schemeClr val="bg2"/>
              </a:solidFill>
              <a:latin typeface="Garamond" pitchFamily="18"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10</a:t>
            </a:fld>
            <a:endParaRPr lang="en-US"/>
          </a:p>
        </p:txBody>
      </p:sp>
      <p:sp>
        <p:nvSpPr>
          <p:cNvPr id="3" name="Rectangle 2"/>
          <p:cNvSpPr/>
          <p:nvPr/>
        </p:nvSpPr>
        <p:spPr>
          <a:xfrm>
            <a:off x="291149" y="384864"/>
            <a:ext cx="3629520" cy="523220"/>
          </a:xfrm>
          <a:prstGeom prst="rect">
            <a:avLst/>
          </a:prstGeom>
        </p:spPr>
        <p:txBody>
          <a:bodyPr wrap="none">
            <a:spAutoFit/>
          </a:bodyPr>
          <a:lstStyle/>
          <a:p>
            <a:r>
              <a:rPr lang="en-US" sz="2800" b="1" dirty="0" smtClean="0">
                <a:solidFill>
                  <a:srgbClr val="013066"/>
                </a:solidFill>
                <a:latin typeface="Garamond" pitchFamily="18" charset="0"/>
              </a:rPr>
              <a:t>Selecting a Document </a:t>
            </a:r>
          </a:p>
        </p:txBody>
      </p:sp>
      <p:graphicFrame>
        <p:nvGraphicFramePr>
          <p:cNvPr id="4" name="Table 3"/>
          <p:cNvGraphicFramePr>
            <a:graphicFrameLocks noGrp="1"/>
          </p:cNvGraphicFramePr>
          <p:nvPr/>
        </p:nvGraphicFramePr>
        <p:xfrm>
          <a:off x="387096" y="1101344"/>
          <a:ext cx="8180832" cy="2590800"/>
        </p:xfrm>
        <a:graphic>
          <a:graphicData uri="http://schemas.openxmlformats.org/drawingml/2006/table">
            <a:tbl>
              <a:tblPr firstRow="1" bandRow="1">
                <a:tableStyleId>{5C22544A-7EE6-4342-B048-85BDC9FD1C3A}</a:tableStyleId>
              </a:tblPr>
              <a:tblGrid>
                <a:gridCol w="4090416"/>
                <a:gridCol w="409041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0" dirty="0" smtClean="0">
                          <a:solidFill>
                            <a:schemeClr val="lt1"/>
                          </a:solidFill>
                          <a:latin typeface="Garamond" pitchFamily="18" charset="0"/>
                          <a:ea typeface="+mn-ea"/>
                          <a:cs typeface="+mn-cs"/>
                        </a:rPr>
                        <a:t>Selection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baseline="0" dirty="0" smtClean="0">
                          <a:solidFill>
                            <a:schemeClr val="lt1"/>
                          </a:solidFill>
                          <a:latin typeface="Garamond" pitchFamily="18" charset="0"/>
                          <a:ea typeface="+mn-ea"/>
                          <a:cs typeface="+mn-cs"/>
                        </a:rPr>
                        <a:t>Technique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Garamond" pitchFamily="18" charset="0"/>
                          <a:ea typeface="+mn-ea"/>
                          <a:cs typeface="+mn-cs"/>
                        </a:rPr>
                        <a:t>Whole word	</a:t>
                      </a:r>
                    </a:p>
                  </a:txBody>
                  <a:tcPr/>
                </a:tc>
                <a:tc>
                  <a:txBody>
                    <a:bodyPr/>
                    <a:lstStyle/>
                    <a:p>
                      <a:r>
                        <a:rPr lang="en-US" sz="2000" kern="1200" baseline="0" dirty="0" smtClean="0">
                          <a:solidFill>
                            <a:schemeClr val="dk1"/>
                          </a:solidFill>
                          <a:latin typeface="Garamond" pitchFamily="18" charset="0"/>
                          <a:ea typeface="+mn-ea"/>
                          <a:cs typeface="+mn-cs"/>
                        </a:rPr>
                        <a:t>Double-click within the word </a:t>
                      </a:r>
                    </a:p>
                  </a:txBody>
                  <a:tcPr/>
                </a:tc>
              </a:tr>
              <a:tr h="370840">
                <a:tc>
                  <a:txBody>
                    <a:bodyPr/>
                    <a:lstStyle/>
                    <a:p>
                      <a:r>
                        <a:rPr lang="en-US" sz="2000" kern="1200" baseline="0" dirty="0" smtClean="0">
                          <a:solidFill>
                            <a:schemeClr val="dk1"/>
                          </a:solidFill>
                          <a:latin typeface="Garamond" pitchFamily="18" charset="0"/>
                          <a:ea typeface="+mn-ea"/>
                          <a:cs typeface="+mn-cs"/>
                        </a:rPr>
                        <a:t>Whole paragraph 	</a:t>
                      </a:r>
                    </a:p>
                  </a:txBody>
                  <a:tcPr/>
                </a:tc>
                <a:tc>
                  <a:txBody>
                    <a:bodyPr/>
                    <a:lstStyle/>
                    <a:p>
                      <a:r>
                        <a:rPr lang="en-US" sz="2000" kern="1200" baseline="0" dirty="0" smtClean="0">
                          <a:solidFill>
                            <a:schemeClr val="dk1"/>
                          </a:solidFill>
                          <a:latin typeface="Garamond" pitchFamily="18" charset="0"/>
                          <a:ea typeface="+mn-ea"/>
                          <a:cs typeface="+mn-cs"/>
                        </a:rPr>
                        <a:t>Triple-click within the paragraph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dk1"/>
                          </a:solidFill>
                          <a:latin typeface="Garamond" pitchFamily="18" charset="0"/>
                          <a:ea typeface="+mn-ea"/>
                          <a:cs typeface="+mn-cs"/>
                        </a:rPr>
                        <a:t>Several words or lines 		</a:t>
                      </a:r>
                    </a:p>
                  </a:txBody>
                  <a:tcPr/>
                </a:tc>
                <a:tc>
                  <a:txBody>
                    <a:bodyPr/>
                    <a:lstStyle/>
                    <a:p>
                      <a:r>
                        <a:rPr lang="en-US" sz="2000" kern="1200" baseline="0" dirty="0" smtClean="0">
                          <a:solidFill>
                            <a:schemeClr val="dk1"/>
                          </a:solidFill>
                          <a:latin typeface="Garamond" pitchFamily="18" charset="0"/>
                          <a:ea typeface="+mn-ea"/>
                          <a:cs typeface="+mn-cs"/>
                        </a:rPr>
                        <a:t>Drag the mouse over the words, or hold down </a:t>
                      </a:r>
                      <a:r>
                        <a:rPr lang="en-US" sz="2000" b="1" kern="1200" baseline="0" dirty="0" smtClean="0">
                          <a:solidFill>
                            <a:schemeClr val="dk1"/>
                          </a:solidFill>
                          <a:latin typeface="Garamond" pitchFamily="18" charset="0"/>
                          <a:ea typeface="+mn-ea"/>
                          <a:cs typeface="+mn-cs"/>
                        </a:rPr>
                        <a:t>SHIFT </a:t>
                      </a:r>
                      <a:r>
                        <a:rPr lang="en-US" sz="2000" b="0" kern="1200" baseline="0" dirty="0" smtClean="0">
                          <a:solidFill>
                            <a:schemeClr val="dk1"/>
                          </a:solidFill>
                          <a:latin typeface="Garamond" pitchFamily="18" charset="0"/>
                          <a:ea typeface="+mn-ea"/>
                          <a:cs typeface="+mn-cs"/>
                        </a:rPr>
                        <a:t>while using the arrow keys 	</a:t>
                      </a:r>
                    </a:p>
                  </a:txBody>
                  <a:tcPr/>
                </a:tc>
              </a:tr>
              <a:tr h="370840">
                <a:tc>
                  <a:txBody>
                    <a:bodyPr/>
                    <a:lstStyle/>
                    <a:p>
                      <a:r>
                        <a:rPr lang="en-US" sz="2000" kern="1200" baseline="0" dirty="0" smtClean="0">
                          <a:solidFill>
                            <a:schemeClr val="dk1"/>
                          </a:solidFill>
                          <a:latin typeface="Garamond" pitchFamily="18" charset="0"/>
                          <a:ea typeface="+mn-ea"/>
                          <a:cs typeface="+mn-cs"/>
                        </a:rPr>
                        <a:t>Entire document 	</a:t>
                      </a:r>
                    </a:p>
                  </a:txBody>
                  <a:tcPr/>
                </a:tc>
                <a:tc>
                  <a:txBody>
                    <a:bodyPr/>
                    <a:lstStyle/>
                    <a:p>
                      <a:r>
                        <a:rPr lang="en-US" sz="2000" b="1" kern="1200" baseline="0" dirty="0" smtClean="0">
                          <a:solidFill>
                            <a:schemeClr val="dk1"/>
                          </a:solidFill>
                          <a:latin typeface="Garamond" pitchFamily="18" charset="0"/>
                          <a:ea typeface="+mn-ea"/>
                          <a:cs typeface="+mn-cs"/>
                        </a:rPr>
                        <a:t>CTRL+A </a:t>
                      </a:r>
                    </a:p>
                  </a:txBody>
                  <a:tcPr/>
                </a:tc>
              </a:tr>
            </a:tbl>
          </a:graphicData>
        </a:graphic>
      </p:graphicFrame>
      <p:sp>
        <p:nvSpPr>
          <p:cNvPr id="5" name="Rectangle 4"/>
          <p:cNvSpPr/>
          <p:nvPr/>
        </p:nvSpPr>
        <p:spPr>
          <a:xfrm>
            <a:off x="329184" y="3896898"/>
            <a:ext cx="8311896" cy="972254"/>
          </a:xfrm>
          <a:prstGeom prst="rect">
            <a:avLst/>
          </a:prstGeom>
        </p:spPr>
        <p:txBody>
          <a:bodyPr wrap="square">
            <a:spAutoFit/>
          </a:bodyPr>
          <a:lstStyle/>
          <a:p>
            <a:pPr algn="l">
              <a:lnSpc>
                <a:spcPct val="150000"/>
              </a:lnSpc>
            </a:pPr>
            <a:r>
              <a:rPr lang="en-US" sz="2000" dirty="0" smtClean="0">
                <a:solidFill>
                  <a:srgbClr val="0A1721"/>
                </a:solidFill>
                <a:latin typeface="Garamond" pitchFamily="18" charset="0"/>
              </a:rPr>
              <a:t>Deselect the text by clicking anywhere outside of the selection on the page or press an arrow key on the keyboard. </a:t>
            </a:r>
            <a:endParaRPr lang="en-US" sz="2000" dirty="0">
              <a:solidFill>
                <a:srgbClr val="0A1721"/>
              </a:solidFill>
              <a:latin typeface="Garamond" pitchFamily="18"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11</a:t>
            </a:fld>
            <a:endParaRPr lang="en-US"/>
          </a:p>
        </p:txBody>
      </p:sp>
      <p:sp>
        <p:nvSpPr>
          <p:cNvPr id="3" name="Rectangle 2"/>
          <p:cNvSpPr/>
          <p:nvPr/>
        </p:nvSpPr>
        <p:spPr>
          <a:xfrm>
            <a:off x="242381" y="171504"/>
            <a:ext cx="3123227" cy="584775"/>
          </a:xfrm>
          <a:prstGeom prst="rect">
            <a:avLst/>
          </a:prstGeom>
        </p:spPr>
        <p:txBody>
          <a:bodyPr wrap="none">
            <a:spAutoFit/>
          </a:bodyPr>
          <a:lstStyle/>
          <a:p>
            <a:r>
              <a:rPr lang="en-US" sz="3200" b="1" dirty="0" smtClean="0">
                <a:solidFill>
                  <a:srgbClr val="013066"/>
                </a:solidFill>
                <a:latin typeface="Garamond" pitchFamily="18" charset="0"/>
              </a:rPr>
              <a:t>Page Formatting</a:t>
            </a:r>
          </a:p>
        </p:txBody>
      </p:sp>
      <p:sp>
        <p:nvSpPr>
          <p:cNvPr id="4" name="Rectangle 3"/>
          <p:cNvSpPr/>
          <p:nvPr/>
        </p:nvSpPr>
        <p:spPr>
          <a:xfrm>
            <a:off x="257621" y="717096"/>
            <a:ext cx="1993045" cy="461665"/>
          </a:xfrm>
          <a:prstGeom prst="rect">
            <a:avLst/>
          </a:prstGeom>
        </p:spPr>
        <p:txBody>
          <a:bodyPr wrap="none">
            <a:spAutoFit/>
          </a:bodyPr>
          <a:lstStyle/>
          <a:p>
            <a:r>
              <a:rPr lang="en-US" b="1" dirty="0" smtClean="0">
                <a:solidFill>
                  <a:srgbClr val="0A1721"/>
                </a:solidFill>
                <a:latin typeface="Garamond" pitchFamily="18" charset="0"/>
              </a:rPr>
              <a:t>Page Margins</a:t>
            </a:r>
          </a:p>
        </p:txBody>
      </p:sp>
      <p:sp>
        <p:nvSpPr>
          <p:cNvPr id="5" name="Rectangle 4"/>
          <p:cNvSpPr/>
          <p:nvPr/>
        </p:nvSpPr>
        <p:spPr>
          <a:xfrm>
            <a:off x="283464" y="1033254"/>
            <a:ext cx="6492240" cy="2357248"/>
          </a:xfrm>
          <a:prstGeom prst="rect">
            <a:avLst/>
          </a:prstGeom>
        </p:spPr>
        <p:txBody>
          <a:bodyPr wrap="square">
            <a:spAutoFit/>
          </a:bodyPr>
          <a:lstStyle/>
          <a:p>
            <a:pPr algn="l">
              <a:lnSpc>
                <a:spcPct val="150000"/>
              </a:lnSpc>
            </a:pPr>
            <a:r>
              <a:rPr lang="en-US" sz="2000" dirty="0" smtClean="0">
                <a:solidFill>
                  <a:srgbClr val="0A1721"/>
                </a:solidFill>
                <a:latin typeface="Garamond" pitchFamily="18" charset="0"/>
              </a:rPr>
              <a:t>The page margins can be modified through the following steps: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Page Layout Tab </a:t>
            </a:r>
            <a:r>
              <a:rPr lang="en-US" sz="2000" dirty="0" smtClean="0">
                <a:solidFill>
                  <a:srgbClr val="0A1721"/>
                </a:solidFill>
                <a:latin typeface="Garamond" pitchFamily="18" charset="0"/>
              </a:rPr>
              <a:t>on the Ribbon </a:t>
            </a:r>
          </a:p>
          <a:p>
            <a:pPr algn="l">
              <a:lnSpc>
                <a:spcPct val="150000"/>
              </a:lnSpc>
              <a:buFont typeface="Arial" pitchFamily="34" charset="0"/>
              <a:buChar char="•"/>
            </a:pPr>
            <a:r>
              <a:rPr lang="en-US" sz="2000" dirty="0" smtClean="0">
                <a:solidFill>
                  <a:srgbClr val="0A1721"/>
                </a:solidFill>
                <a:latin typeface="Garamond" pitchFamily="18" charset="0"/>
              </a:rPr>
              <a:t>  On the </a:t>
            </a:r>
            <a:r>
              <a:rPr lang="en-US" sz="2000" b="1" dirty="0" smtClean="0">
                <a:solidFill>
                  <a:srgbClr val="0A1721"/>
                </a:solidFill>
                <a:latin typeface="Garamond" pitchFamily="18" charset="0"/>
              </a:rPr>
              <a:t>Page Setup Group, Click Margins </a:t>
            </a:r>
          </a:p>
          <a:p>
            <a:pPr algn="l">
              <a:lnSpc>
                <a:spcPct val="150000"/>
              </a:lnSpc>
              <a:buFont typeface="Arial" pitchFamily="34" charset="0"/>
              <a:buChar char="•"/>
            </a:pPr>
            <a:r>
              <a:rPr lang="en-US" sz="2000" dirty="0" smtClean="0">
                <a:solidFill>
                  <a:srgbClr val="0A1721"/>
                </a:solidFill>
                <a:latin typeface="Garamond" pitchFamily="18" charset="0"/>
              </a:rPr>
              <a:t>  Click a </a:t>
            </a:r>
            <a:r>
              <a:rPr lang="en-US" sz="2000" b="1" dirty="0" smtClean="0">
                <a:solidFill>
                  <a:srgbClr val="0A1721"/>
                </a:solidFill>
                <a:latin typeface="Garamond" pitchFamily="18" charset="0"/>
              </a:rPr>
              <a:t>Default Margin</a:t>
            </a:r>
            <a:r>
              <a:rPr lang="en-US" sz="2000" dirty="0" smtClean="0">
                <a:solidFill>
                  <a:srgbClr val="0A1721"/>
                </a:solidFill>
                <a:latin typeface="Garamond" pitchFamily="18" charset="0"/>
              </a:rPr>
              <a:t>, or </a:t>
            </a:r>
          </a:p>
          <a:p>
            <a:pPr algn="l">
              <a:lnSpc>
                <a:spcPct val="150000"/>
              </a:lnSpc>
              <a:buFont typeface="Arial" pitchFamily="34" charset="0"/>
              <a:buChar char="•"/>
            </a:pPr>
            <a:r>
              <a:rPr lang="en-US" sz="2000" dirty="0" smtClean="0">
                <a:solidFill>
                  <a:srgbClr val="0A1721"/>
                </a:solidFill>
                <a:latin typeface="Garamond" pitchFamily="18" charset="0"/>
              </a:rPr>
              <a:t>  Click </a:t>
            </a:r>
            <a:r>
              <a:rPr lang="en-US" sz="2000" b="1" dirty="0" smtClean="0">
                <a:solidFill>
                  <a:srgbClr val="0A1721"/>
                </a:solidFill>
                <a:latin typeface="Garamond" pitchFamily="18" charset="0"/>
              </a:rPr>
              <a:t>Custom Margins </a:t>
            </a:r>
            <a:r>
              <a:rPr lang="en-US" sz="2000" dirty="0" smtClean="0">
                <a:solidFill>
                  <a:srgbClr val="0A1721"/>
                </a:solidFill>
                <a:latin typeface="Garamond" pitchFamily="18" charset="0"/>
              </a:rPr>
              <a:t>and complete the dialog box. </a:t>
            </a:r>
          </a:p>
        </p:txBody>
      </p:sp>
      <p:pic>
        <p:nvPicPr>
          <p:cNvPr id="13314" name="Picture 2"/>
          <p:cNvPicPr>
            <a:picLocks noChangeAspect="1" noChangeArrowheads="1"/>
          </p:cNvPicPr>
          <p:nvPr/>
        </p:nvPicPr>
        <p:blipFill>
          <a:blip r:embed="rId2"/>
          <a:srcRect/>
          <a:stretch>
            <a:fillRect/>
          </a:stretch>
        </p:blipFill>
        <p:spPr bwMode="auto">
          <a:xfrm>
            <a:off x="6771323" y="703707"/>
            <a:ext cx="1915477" cy="3093615"/>
          </a:xfrm>
          <a:prstGeom prst="rect">
            <a:avLst/>
          </a:prstGeom>
          <a:noFill/>
          <a:ln w="9525">
            <a:noFill/>
            <a:miter lim="800000"/>
            <a:headEnd/>
            <a:tailEnd/>
          </a:ln>
        </p:spPr>
      </p:pic>
      <p:sp>
        <p:nvSpPr>
          <p:cNvPr id="7" name="Rectangle 6"/>
          <p:cNvSpPr/>
          <p:nvPr/>
        </p:nvSpPr>
        <p:spPr>
          <a:xfrm>
            <a:off x="282005" y="3548688"/>
            <a:ext cx="1819729" cy="461665"/>
          </a:xfrm>
          <a:prstGeom prst="rect">
            <a:avLst/>
          </a:prstGeom>
        </p:spPr>
        <p:txBody>
          <a:bodyPr wrap="none">
            <a:spAutoFit/>
          </a:bodyPr>
          <a:lstStyle/>
          <a:p>
            <a:r>
              <a:rPr lang="en-US" b="1" dirty="0" smtClean="0">
                <a:solidFill>
                  <a:srgbClr val="0A1721"/>
                </a:solidFill>
                <a:latin typeface="Garamond" pitchFamily="18" charset="0"/>
              </a:rPr>
              <a:t>Orientations</a:t>
            </a:r>
          </a:p>
        </p:txBody>
      </p:sp>
      <p:sp>
        <p:nvSpPr>
          <p:cNvPr id="8" name="Rectangle 7"/>
          <p:cNvSpPr/>
          <p:nvPr/>
        </p:nvSpPr>
        <p:spPr>
          <a:xfrm>
            <a:off x="301752" y="3908042"/>
            <a:ext cx="6199632" cy="2400657"/>
          </a:xfrm>
          <a:prstGeom prst="rect">
            <a:avLst/>
          </a:prstGeom>
        </p:spPr>
        <p:txBody>
          <a:bodyPr wrap="square">
            <a:spAutoFit/>
          </a:bodyPr>
          <a:lstStyle/>
          <a:p>
            <a:pPr algn="l">
              <a:lnSpc>
                <a:spcPct val="150000"/>
              </a:lnSpc>
            </a:pPr>
            <a:r>
              <a:rPr lang="en-US" sz="2000" dirty="0" smtClean="0">
                <a:solidFill>
                  <a:srgbClr val="0A1721"/>
                </a:solidFill>
                <a:latin typeface="Garamond" pitchFamily="18" charset="0"/>
              </a:rPr>
              <a:t>To change the Orientation, Size of the Page, or Columns: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Page Layout Tab on the Ribbon </a:t>
            </a:r>
          </a:p>
          <a:p>
            <a:pPr algn="l">
              <a:lnSpc>
                <a:spcPct val="150000"/>
              </a:lnSpc>
              <a:buFont typeface="Arial" pitchFamily="34" charset="0"/>
              <a:buChar char="•"/>
            </a:pPr>
            <a:r>
              <a:rPr lang="en-US" sz="2000" dirty="0" smtClean="0">
                <a:solidFill>
                  <a:srgbClr val="0A1721"/>
                </a:solidFill>
                <a:latin typeface="Garamond" pitchFamily="18" charset="0"/>
              </a:rPr>
              <a:t>  On the Page Setup Group, Click the </a:t>
            </a:r>
            <a:r>
              <a:rPr lang="en-US" sz="2000" b="1" dirty="0" smtClean="0">
                <a:solidFill>
                  <a:srgbClr val="0A1721"/>
                </a:solidFill>
                <a:latin typeface="Garamond" pitchFamily="18" charset="0"/>
              </a:rPr>
              <a:t>Orientation, Size</a:t>
            </a:r>
            <a:r>
              <a:rPr lang="en-US" sz="2000" dirty="0" smtClean="0">
                <a:solidFill>
                  <a:srgbClr val="0A1721"/>
                </a:solidFill>
                <a:latin typeface="Garamond" pitchFamily="18" charset="0"/>
              </a:rPr>
              <a:t>,</a:t>
            </a:r>
          </a:p>
          <a:p>
            <a:pPr algn="l">
              <a:lnSpc>
                <a:spcPct val="150000"/>
              </a:lnSpc>
            </a:pPr>
            <a:r>
              <a:rPr lang="en-US" sz="2000" dirty="0" smtClean="0">
                <a:solidFill>
                  <a:srgbClr val="0A1721"/>
                </a:solidFill>
                <a:latin typeface="Garamond" pitchFamily="18" charset="0"/>
              </a:rPr>
              <a:t>   or </a:t>
            </a:r>
            <a:r>
              <a:rPr lang="en-US" sz="2000" b="1" dirty="0" smtClean="0">
                <a:solidFill>
                  <a:srgbClr val="0A1721"/>
                </a:solidFill>
                <a:latin typeface="Garamond" pitchFamily="18" charset="0"/>
              </a:rPr>
              <a:t>Columns drop down menus </a:t>
            </a:r>
          </a:p>
          <a:p>
            <a:pPr algn="l">
              <a:lnSpc>
                <a:spcPct val="150000"/>
              </a:lnSpc>
              <a:buFont typeface="Arial" pitchFamily="34" charset="0"/>
              <a:buChar char="•"/>
            </a:pPr>
            <a:r>
              <a:rPr lang="en-US" sz="2000" dirty="0" smtClean="0">
                <a:solidFill>
                  <a:srgbClr val="0A1721"/>
                </a:solidFill>
                <a:latin typeface="Garamond" pitchFamily="18" charset="0"/>
              </a:rPr>
              <a:t>  Click the appropriate choice </a:t>
            </a:r>
          </a:p>
        </p:txBody>
      </p:sp>
      <p:pic>
        <p:nvPicPr>
          <p:cNvPr id="13315" name="Picture 3"/>
          <p:cNvPicPr>
            <a:picLocks noChangeAspect="1" noChangeArrowheads="1"/>
          </p:cNvPicPr>
          <p:nvPr/>
        </p:nvPicPr>
        <p:blipFill>
          <a:blip r:embed="rId3"/>
          <a:srcRect/>
          <a:stretch>
            <a:fillRect/>
          </a:stretch>
        </p:blipFill>
        <p:spPr bwMode="auto">
          <a:xfrm>
            <a:off x="6142673" y="4450080"/>
            <a:ext cx="2619375" cy="106680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12</a:t>
            </a:fld>
            <a:endParaRPr lang="en-US"/>
          </a:p>
        </p:txBody>
      </p:sp>
      <p:sp>
        <p:nvSpPr>
          <p:cNvPr id="3" name="Rectangle 2"/>
          <p:cNvSpPr/>
          <p:nvPr/>
        </p:nvSpPr>
        <p:spPr>
          <a:xfrm>
            <a:off x="291149" y="330000"/>
            <a:ext cx="4039632" cy="523220"/>
          </a:xfrm>
          <a:prstGeom prst="rect">
            <a:avLst/>
          </a:prstGeom>
        </p:spPr>
        <p:txBody>
          <a:bodyPr wrap="none">
            <a:spAutoFit/>
          </a:bodyPr>
          <a:lstStyle/>
          <a:p>
            <a:r>
              <a:rPr lang="en-US" sz="2800" b="1" dirty="0" smtClean="0">
                <a:solidFill>
                  <a:srgbClr val="013066"/>
                </a:solidFill>
                <a:latin typeface="Garamond" pitchFamily="18" charset="0"/>
              </a:rPr>
              <a:t>Inserting Additional Text</a:t>
            </a:r>
          </a:p>
        </p:txBody>
      </p:sp>
      <p:sp>
        <p:nvSpPr>
          <p:cNvPr id="5" name="TextBox 4"/>
          <p:cNvSpPr txBox="1"/>
          <p:nvPr/>
        </p:nvSpPr>
        <p:spPr>
          <a:xfrm>
            <a:off x="290182" y="1151398"/>
            <a:ext cx="8588642" cy="4093428"/>
          </a:xfrm>
          <a:prstGeom prst="rect">
            <a:avLst/>
          </a:prstGeom>
          <a:noFill/>
        </p:spPr>
        <p:txBody>
          <a:bodyPr wrap="square" rtlCol="0">
            <a:spAutoFit/>
          </a:bodyPr>
          <a:lstStyle/>
          <a:p>
            <a:pPr marL="0" lvl="1" algn="l"/>
            <a:r>
              <a:rPr lang="en-US" sz="2000" dirty="0" smtClean="0">
                <a:solidFill>
                  <a:schemeClr val="bg2"/>
                </a:solidFill>
                <a:latin typeface="Garamond" pitchFamily="18" charset="0"/>
              </a:rPr>
              <a:t>Text can be inserted in a document at any point using any of the following methods: </a:t>
            </a:r>
          </a:p>
          <a:p>
            <a:pPr marL="0" lvl="1" algn="l"/>
            <a:endParaRPr lang="en-US" sz="2000" dirty="0" smtClean="0">
              <a:solidFill>
                <a:schemeClr val="bg2"/>
              </a:solidFill>
              <a:latin typeface="Garamond" pitchFamily="18" charset="0"/>
            </a:endParaRPr>
          </a:p>
          <a:p>
            <a:pPr marL="0" lvl="1" algn="l"/>
            <a:r>
              <a:rPr lang="en-US" sz="2000" b="1" dirty="0" smtClean="0">
                <a:solidFill>
                  <a:schemeClr val="bg2"/>
                </a:solidFill>
                <a:latin typeface="Garamond" pitchFamily="18" charset="0"/>
              </a:rPr>
              <a:t>Type Text</a:t>
            </a:r>
            <a:r>
              <a:rPr lang="en-US" sz="2000" dirty="0" smtClean="0">
                <a:solidFill>
                  <a:schemeClr val="bg2"/>
                </a:solidFill>
                <a:latin typeface="Garamond" pitchFamily="18" charset="0"/>
              </a:rPr>
              <a:t>: Put your cursor where you want to add the text and begin typing</a:t>
            </a:r>
          </a:p>
          <a:p>
            <a:pPr marL="0" lvl="1" algn="l"/>
            <a:endParaRPr lang="en-US" sz="2000" dirty="0" smtClean="0">
              <a:solidFill>
                <a:schemeClr val="bg2"/>
              </a:solidFill>
              <a:latin typeface="Garamond" pitchFamily="18" charset="0"/>
            </a:endParaRPr>
          </a:p>
          <a:p>
            <a:pPr marL="0" lvl="1" algn="l"/>
            <a:r>
              <a:rPr lang="en-US" sz="2000" b="1" dirty="0" smtClean="0">
                <a:solidFill>
                  <a:schemeClr val="bg2"/>
                </a:solidFill>
                <a:latin typeface="Garamond" pitchFamily="18" charset="0"/>
              </a:rPr>
              <a:t>Copy and Paste Text</a:t>
            </a:r>
            <a:r>
              <a:rPr lang="en-US" sz="2000" dirty="0" smtClean="0">
                <a:solidFill>
                  <a:schemeClr val="bg2"/>
                </a:solidFill>
                <a:latin typeface="Garamond" pitchFamily="18" charset="0"/>
              </a:rPr>
              <a:t>: Highlight the text you wish to copy and right click and click Copy, put your cursor where you want the text in the document and right click and click Paste.</a:t>
            </a:r>
          </a:p>
          <a:p>
            <a:pPr marL="0" lvl="1" algn="l"/>
            <a:endParaRPr lang="en-US" sz="2000" dirty="0" smtClean="0">
              <a:solidFill>
                <a:schemeClr val="bg2"/>
              </a:solidFill>
              <a:latin typeface="Garamond" pitchFamily="18" charset="0"/>
            </a:endParaRPr>
          </a:p>
          <a:p>
            <a:pPr marL="0" lvl="1" algn="l"/>
            <a:r>
              <a:rPr lang="en-US" sz="2000" b="1" dirty="0" smtClean="0">
                <a:solidFill>
                  <a:schemeClr val="bg2"/>
                </a:solidFill>
                <a:latin typeface="Garamond" pitchFamily="18" charset="0"/>
              </a:rPr>
              <a:t>Cut and Paste Text</a:t>
            </a:r>
            <a:r>
              <a:rPr lang="en-US" sz="2000" dirty="0" smtClean="0">
                <a:solidFill>
                  <a:schemeClr val="bg2"/>
                </a:solidFill>
                <a:latin typeface="Garamond" pitchFamily="18" charset="0"/>
              </a:rPr>
              <a:t>: Highlight the text you wish to copy, right click, and click Cut, put your cursor where you want the text in the document, right click, and click Paste.</a:t>
            </a:r>
          </a:p>
          <a:p>
            <a:pPr marL="0" lvl="1" algn="l"/>
            <a:endParaRPr lang="en-US" sz="2000" dirty="0" smtClean="0">
              <a:solidFill>
                <a:schemeClr val="bg2"/>
              </a:solidFill>
              <a:latin typeface="Garamond" pitchFamily="18" charset="0"/>
            </a:endParaRPr>
          </a:p>
          <a:p>
            <a:pPr marL="0" lvl="1" algn="l"/>
            <a:r>
              <a:rPr lang="en-US" sz="2000" b="1" dirty="0" smtClean="0">
                <a:solidFill>
                  <a:schemeClr val="bg2"/>
                </a:solidFill>
                <a:latin typeface="Garamond" pitchFamily="18" charset="0"/>
              </a:rPr>
              <a:t>Drag Text</a:t>
            </a:r>
            <a:r>
              <a:rPr lang="en-US" sz="2000" dirty="0" smtClean="0">
                <a:solidFill>
                  <a:schemeClr val="bg2"/>
                </a:solidFill>
                <a:latin typeface="Garamond" pitchFamily="18" charset="0"/>
              </a:rPr>
              <a:t>: Highlight the text you wish to move, click on it and drag it to the place where you want the text in the document.</a:t>
            </a:r>
            <a:endParaRPr lang="en-US" dirty="0"/>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13</a:t>
            </a:fld>
            <a:endParaRPr lang="en-US"/>
          </a:p>
        </p:txBody>
      </p:sp>
      <p:sp>
        <p:nvSpPr>
          <p:cNvPr id="3" name="Rectangle 2"/>
          <p:cNvSpPr/>
          <p:nvPr/>
        </p:nvSpPr>
        <p:spPr>
          <a:xfrm>
            <a:off x="291149" y="265992"/>
            <a:ext cx="3795078" cy="523220"/>
          </a:xfrm>
          <a:prstGeom prst="rect">
            <a:avLst/>
          </a:prstGeom>
        </p:spPr>
        <p:txBody>
          <a:bodyPr wrap="none">
            <a:spAutoFit/>
          </a:bodyPr>
          <a:lstStyle/>
          <a:p>
            <a:r>
              <a:rPr lang="en-US" sz="2800" b="1" dirty="0" smtClean="0">
                <a:solidFill>
                  <a:srgbClr val="013066"/>
                </a:solidFill>
                <a:latin typeface="Garamond" pitchFamily="18" charset="0"/>
              </a:rPr>
              <a:t>Deleting Block of Text</a:t>
            </a:r>
          </a:p>
        </p:txBody>
      </p:sp>
      <p:sp>
        <p:nvSpPr>
          <p:cNvPr id="4" name="Rectangle 3"/>
          <p:cNvSpPr/>
          <p:nvPr/>
        </p:nvSpPr>
        <p:spPr>
          <a:xfrm>
            <a:off x="374904" y="821168"/>
            <a:ext cx="3474720" cy="400110"/>
          </a:xfrm>
          <a:prstGeom prst="rect">
            <a:avLst/>
          </a:prstGeom>
        </p:spPr>
        <p:txBody>
          <a:bodyPr wrap="square">
            <a:spAutoFit/>
          </a:bodyPr>
          <a:lstStyle/>
          <a:p>
            <a:pPr marL="0" lvl="1" algn="l"/>
            <a:r>
              <a:rPr lang="en-US" sz="2000" b="1" dirty="0" smtClean="0">
                <a:solidFill>
                  <a:schemeClr val="bg2"/>
                </a:solidFill>
                <a:latin typeface="Garamond" pitchFamily="18" charset="0"/>
              </a:rPr>
              <a:t>BACKSPACE </a:t>
            </a:r>
            <a:r>
              <a:rPr lang="en-US" sz="2000" dirty="0" smtClean="0">
                <a:solidFill>
                  <a:schemeClr val="bg2"/>
                </a:solidFill>
                <a:latin typeface="Garamond" pitchFamily="18" charset="0"/>
              </a:rPr>
              <a:t>and</a:t>
            </a:r>
            <a:r>
              <a:rPr lang="en-US" sz="2000" b="1" dirty="0" smtClean="0">
                <a:solidFill>
                  <a:schemeClr val="bg2"/>
                </a:solidFill>
                <a:latin typeface="Garamond" pitchFamily="18" charset="0"/>
              </a:rPr>
              <a:t> DELETE</a:t>
            </a:r>
            <a:endParaRPr lang="en-US" sz="2000" dirty="0" smtClean="0">
              <a:solidFill>
                <a:schemeClr val="bg2"/>
              </a:solidFill>
              <a:latin typeface="Garamond" pitchFamily="18" charset="0"/>
            </a:endParaRPr>
          </a:p>
        </p:txBody>
      </p:sp>
      <p:sp>
        <p:nvSpPr>
          <p:cNvPr id="5" name="Rectangle 4"/>
          <p:cNvSpPr/>
          <p:nvPr/>
        </p:nvSpPr>
        <p:spPr>
          <a:xfrm>
            <a:off x="306389" y="1442520"/>
            <a:ext cx="4017767" cy="523220"/>
          </a:xfrm>
          <a:prstGeom prst="rect">
            <a:avLst/>
          </a:prstGeom>
        </p:spPr>
        <p:txBody>
          <a:bodyPr wrap="none">
            <a:spAutoFit/>
          </a:bodyPr>
          <a:lstStyle/>
          <a:p>
            <a:r>
              <a:rPr lang="en-US" sz="2800" b="1" dirty="0" smtClean="0">
                <a:solidFill>
                  <a:srgbClr val="013066"/>
                </a:solidFill>
                <a:latin typeface="Garamond" pitchFamily="18" charset="0"/>
              </a:rPr>
              <a:t>Search and Replace Text</a:t>
            </a:r>
          </a:p>
        </p:txBody>
      </p:sp>
      <p:pic>
        <p:nvPicPr>
          <p:cNvPr id="6146" name="Picture 2"/>
          <p:cNvPicPr>
            <a:picLocks noChangeAspect="1" noChangeArrowheads="1"/>
          </p:cNvPicPr>
          <p:nvPr/>
        </p:nvPicPr>
        <p:blipFill>
          <a:blip r:embed="rId2"/>
          <a:srcRect/>
          <a:stretch>
            <a:fillRect/>
          </a:stretch>
        </p:blipFill>
        <p:spPr bwMode="auto">
          <a:xfrm>
            <a:off x="7424738" y="1883664"/>
            <a:ext cx="863467" cy="1040892"/>
          </a:xfrm>
          <a:prstGeom prst="rect">
            <a:avLst/>
          </a:prstGeom>
          <a:noFill/>
          <a:ln w="9525">
            <a:noFill/>
            <a:miter lim="800000"/>
            <a:headEnd/>
            <a:tailEnd/>
          </a:ln>
        </p:spPr>
      </p:pic>
      <p:sp>
        <p:nvSpPr>
          <p:cNvPr id="8" name="Text Box 3"/>
          <p:cNvSpPr txBox="1">
            <a:spLocks noChangeArrowheads="1"/>
          </p:cNvSpPr>
          <p:nvPr/>
        </p:nvSpPr>
        <p:spPr bwMode="auto">
          <a:xfrm>
            <a:off x="393192" y="2023873"/>
            <a:ext cx="8321040" cy="1785104"/>
          </a:xfrm>
          <a:prstGeom prst="rect">
            <a:avLst/>
          </a:prstGeom>
          <a:noFill/>
          <a:ln w="9525">
            <a:noFill/>
            <a:miter lim="800000"/>
            <a:headEnd/>
            <a:tailEnd/>
          </a:ln>
        </p:spPr>
        <p:txBody>
          <a:bodyPr wrap="square">
            <a:spAutoFit/>
          </a:bodyPr>
          <a:lstStyle/>
          <a:p>
            <a:pPr algn="l"/>
            <a:r>
              <a:rPr lang="en-US" sz="2000" dirty="0" smtClean="0">
                <a:solidFill>
                  <a:srgbClr val="0A1721"/>
                </a:solidFill>
                <a:latin typeface="Garamond" pitchFamily="18" charset="0"/>
              </a:rPr>
              <a:t>To find a particular word or phrase in a document</a:t>
            </a:r>
          </a:p>
          <a:p>
            <a:pPr algn="l"/>
            <a:endParaRPr lang="en-US" sz="2000" dirty="0" smtClean="0">
              <a:solidFill>
                <a:srgbClr val="0A1721"/>
              </a:solidFill>
              <a:latin typeface="Garamond" pitchFamily="18" charset="0"/>
            </a:endParaRPr>
          </a:p>
          <a:p>
            <a:pPr lvl="1" algn="l">
              <a:buFont typeface="Arial" pitchFamily="34" charset="0"/>
              <a:buChar char="•"/>
            </a:pPr>
            <a:r>
              <a:rPr lang="en-US" sz="2000" dirty="0" smtClean="0">
                <a:solidFill>
                  <a:srgbClr val="0A1721"/>
                </a:solidFill>
                <a:latin typeface="Garamond" pitchFamily="18" charset="0"/>
              </a:rPr>
              <a:t>  Click </a:t>
            </a:r>
            <a:r>
              <a:rPr lang="en-US" sz="2000" b="1" dirty="0" smtClean="0">
                <a:solidFill>
                  <a:srgbClr val="0A1721"/>
                </a:solidFill>
                <a:latin typeface="Garamond" pitchFamily="18" charset="0"/>
              </a:rPr>
              <a:t>Find on the Editing Group on the Ribbon</a:t>
            </a:r>
          </a:p>
          <a:p>
            <a:pPr algn="l">
              <a:buFont typeface="Arial" pitchFamily="34" charset="0"/>
              <a:buChar char="•"/>
            </a:pPr>
            <a:endParaRPr lang="en-US" sz="1000" b="1" dirty="0" smtClean="0">
              <a:solidFill>
                <a:srgbClr val="0A1721"/>
              </a:solidFill>
              <a:latin typeface="Garamond" pitchFamily="18" charset="0"/>
            </a:endParaRPr>
          </a:p>
          <a:p>
            <a:pPr lvl="1" algn="l">
              <a:buFont typeface="Arial" pitchFamily="34" charset="0"/>
              <a:buChar char="•"/>
            </a:pPr>
            <a:r>
              <a:rPr lang="en-US" sz="2000" dirty="0" smtClean="0">
                <a:solidFill>
                  <a:srgbClr val="0A1721"/>
                </a:solidFill>
                <a:latin typeface="Garamond" pitchFamily="18" charset="0"/>
              </a:rPr>
              <a:t>  To find and replace a word or phrase in the document, click </a:t>
            </a:r>
            <a:r>
              <a:rPr lang="en-US" sz="2000" b="1" dirty="0" smtClean="0">
                <a:solidFill>
                  <a:srgbClr val="0A1721"/>
                </a:solidFill>
                <a:latin typeface="Garamond" pitchFamily="18" charset="0"/>
              </a:rPr>
              <a:t>Replace on the Editing Group of the Ribbon</a:t>
            </a:r>
          </a:p>
        </p:txBody>
      </p:sp>
      <p:sp>
        <p:nvSpPr>
          <p:cNvPr id="9" name="Rectangle 8"/>
          <p:cNvSpPr/>
          <p:nvPr/>
        </p:nvSpPr>
        <p:spPr>
          <a:xfrm>
            <a:off x="376493" y="4054656"/>
            <a:ext cx="2738249" cy="523220"/>
          </a:xfrm>
          <a:prstGeom prst="rect">
            <a:avLst/>
          </a:prstGeom>
        </p:spPr>
        <p:txBody>
          <a:bodyPr wrap="none">
            <a:spAutoFit/>
          </a:bodyPr>
          <a:lstStyle/>
          <a:p>
            <a:r>
              <a:rPr lang="en-US" sz="2800" b="1" dirty="0" smtClean="0">
                <a:solidFill>
                  <a:srgbClr val="013066"/>
                </a:solidFill>
                <a:latin typeface="Garamond" pitchFamily="18" charset="0"/>
              </a:rPr>
              <a:t>UNDO Changes</a:t>
            </a:r>
          </a:p>
        </p:txBody>
      </p:sp>
      <p:sp>
        <p:nvSpPr>
          <p:cNvPr id="10" name="Rectangle 9"/>
          <p:cNvSpPr/>
          <p:nvPr/>
        </p:nvSpPr>
        <p:spPr>
          <a:xfrm>
            <a:off x="390144" y="4594592"/>
            <a:ext cx="7976616" cy="400110"/>
          </a:xfrm>
          <a:prstGeom prst="rect">
            <a:avLst/>
          </a:prstGeom>
        </p:spPr>
        <p:txBody>
          <a:bodyPr wrap="square">
            <a:spAutoFit/>
          </a:bodyPr>
          <a:lstStyle/>
          <a:p>
            <a:pPr algn="l"/>
            <a:r>
              <a:rPr lang="en-US" sz="2000" dirty="0" smtClean="0">
                <a:solidFill>
                  <a:srgbClr val="0A1721"/>
                </a:solidFill>
                <a:latin typeface="Garamond" pitchFamily="18" charset="0"/>
              </a:rPr>
              <a:t>Click the Undo Button on the Quick Access Toolbar</a:t>
            </a:r>
          </a:p>
        </p:txBody>
      </p:sp>
      <p:pic>
        <p:nvPicPr>
          <p:cNvPr id="6147" name="Picture 3"/>
          <p:cNvPicPr>
            <a:picLocks noChangeAspect="1" noChangeArrowheads="1"/>
          </p:cNvPicPr>
          <p:nvPr/>
        </p:nvPicPr>
        <p:blipFill>
          <a:blip r:embed="rId3"/>
          <a:srcRect/>
          <a:stretch>
            <a:fillRect/>
          </a:stretch>
        </p:blipFill>
        <p:spPr bwMode="auto">
          <a:xfrm>
            <a:off x="6804851" y="4420172"/>
            <a:ext cx="1514475" cy="5048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14</a:t>
            </a:fld>
            <a:endParaRPr lang="en-US"/>
          </a:p>
        </p:txBody>
      </p:sp>
      <p:sp>
        <p:nvSpPr>
          <p:cNvPr id="3" name="Rectangle 2"/>
          <p:cNvSpPr/>
          <p:nvPr/>
        </p:nvSpPr>
        <p:spPr>
          <a:xfrm>
            <a:off x="297245" y="262944"/>
            <a:ext cx="2681439" cy="523220"/>
          </a:xfrm>
          <a:prstGeom prst="rect">
            <a:avLst/>
          </a:prstGeom>
        </p:spPr>
        <p:txBody>
          <a:bodyPr wrap="none">
            <a:spAutoFit/>
          </a:bodyPr>
          <a:lstStyle/>
          <a:p>
            <a:r>
              <a:rPr lang="en-US" sz="2800" b="1" dirty="0" smtClean="0">
                <a:solidFill>
                  <a:srgbClr val="013066"/>
                </a:solidFill>
                <a:latin typeface="Garamond" pitchFamily="18" charset="0"/>
              </a:rPr>
              <a:t>Formatting Text</a:t>
            </a:r>
          </a:p>
        </p:txBody>
      </p:sp>
      <p:sp>
        <p:nvSpPr>
          <p:cNvPr id="4" name="Rectangle 3"/>
          <p:cNvSpPr/>
          <p:nvPr/>
        </p:nvSpPr>
        <p:spPr>
          <a:xfrm>
            <a:off x="335280" y="744968"/>
            <a:ext cx="4008120" cy="430887"/>
          </a:xfrm>
          <a:prstGeom prst="rect">
            <a:avLst/>
          </a:prstGeom>
        </p:spPr>
        <p:txBody>
          <a:bodyPr wrap="square">
            <a:spAutoFit/>
          </a:bodyPr>
          <a:lstStyle/>
          <a:p>
            <a:pPr algn="l">
              <a:buFont typeface="Arial" pitchFamily="34" charset="0"/>
              <a:buChar char="•"/>
            </a:pPr>
            <a:r>
              <a:rPr lang="en-US" sz="2200" b="1" dirty="0" smtClean="0">
                <a:solidFill>
                  <a:srgbClr val="0A1721"/>
                </a:solidFill>
                <a:latin typeface="Garamond" pitchFamily="18" charset="0"/>
              </a:rPr>
              <a:t>  Styles – </a:t>
            </a:r>
            <a:r>
              <a:rPr lang="en-US" sz="2200" dirty="0" smtClean="0">
                <a:solidFill>
                  <a:srgbClr val="0A1721"/>
                </a:solidFill>
                <a:latin typeface="Garamond" pitchFamily="18" charset="0"/>
              </a:rPr>
              <a:t>Bold, Italics, Underline</a:t>
            </a:r>
          </a:p>
        </p:txBody>
      </p:sp>
      <p:pic>
        <p:nvPicPr>
          <p:cNvPr id="7170" name="Picture 2"/>
          <p:cNvPicPr>
            <a:picLocks noChangeAspect="1" noChangeArrowheads="1"/>
          </p:cNvPicPr>
          <p:nvPr/>
        </p:nvPicPr>
        <p:blipFill>
          <a:blip r:embed="rId2"/>
          <a:srcRect/>
          <a:stretch>
            <a:fillRect/>
          </a:stretch>
        </p:blipFill>
        <p:spPr bwMode="auto">
          <a:xfrm>
            <a:off x="420624" y="1196531"/>
            <a:ext cx="8366760" cy="752475"/>
          </a:xfrm>
          <a:prstGeom prst="rect">
            <a:avLst/>
          </a:prstGeom>
          <a:noFill/>
          <a:ln w="9525">
            <a:noFill/>
            <a:miter lim="800000"/>
            <a:headEnd/>
            <a:tailEnd/>
          </a:ln>
        </p:spPr>
      </p:pic>
      <p:sp>
        <p:nvSpPr>
          <p:cNvPr id="6" name="Rectangle 5"/>
          <p:cNvSpPr/>
          <p:nvPr/>
        </p:nvSpPr>
        <p:spPr>
          <a:xfrm>
            <a:off x="396240" y="2204960"/>
            <a:ext cx="8464296" cy="769441"/>
          </a:xfrm>
          <a:prstGeom prst="rect">
            <a:avLst/>
          </a:prstGeom>
        </p:spPr>
        <p:txBody>
          <a:bodyPr wrap="square">
            <a:spAutoFit/>
          </a:bodyPr>
          <a:lstStyle/>
          <a:p>
            <a:pPr algn="l">
              <a:buFont typeface="Arial" pitchFamily="34" charset="0"/>
              <a:buChar char="•"/>
            </a:pPr>
            <a:r>
              <a:rPr lang="en-US" sz="2200" dirty="0" smtClean="0">
                <a:solidFill>
                  <a:srgbClr val="0A1721"/>
                </a:solidFill>
                <a:latin typeface="Garamond" pitchFamily="18" charset="0"/>
              </a:rPr>
              <a:t>  Change Font Typeface and Size – Font Name, Font Size, Font Effects, Text Color, Highlight Text, Format Painter, Bullets and Numbering</a:t>
            </a:r>
          </a:p>
        </p:txBody>
      </p:sp>
      <p:sp>
        <p:nvSpPr>
          <p:cNvPr id="8" name="Rectangle 7"/>
          <p:cNvSpPr/>
          <p:nvPr/>
        </p:nvSpPr>
        <p:spPr>
          <a:xfrm>
            <a:off x="349060" y="3112824"/>
            <a:ext cx="4350955" cy="523220"/>
          </a:xfrm>
          <a:prstGeom prst="rect">
            <a:avLst/>
          </a:prstGeom>
        </p:spPr>
        <p:txBody>
          <a:bodyPr wrap="square">
            <a:spAutoFit/>
          </a:bodyPr>
          <a:lstStyle/>
          <a:p>
            <a:pPr algn="l"/>
            <a:r>
              <a:rPr lang="en-US" sz="2800" b="1" dirty="0" smtClean="0">
                <a:solidFill>
                  <a:srgbClr val="013066"/>
                </a:solidFill>
                <a:latin typeface="Garamond" pitchFamily="18" charset="0"/>
              </a:rPr>
              <a:t>Formatting Paragraph</a:t>
            </a:r>
          </a:p>
        </p:txBody>
      </p:sp>
      <p:pic>
        <p:nvPicPr>
          <p:cNvPr id="7171" name="Picture 3"/>
          <p:cNvPicPr>
            <a:picLocks noChangeAspect="1" noChangeArrowheads="1"/>
          </p:cNvPicPr>
          <p:nvPr/>
        </p:nvPicPr>
        <p:blipFill>
          <a:blip r:embed="rId3"/>
          <a:srcRect/>
          <a:stretch>
            <a:fillRect/>
          </a:stretch>
        </p:blipFill>
        <p:spPr bwMode="auto">
          <a:xfrm>
            <a:off x="446912" y="3719132"/>
            <a:ext cx="5871592" cy="809625"/>
          </a:xfrm>
          <a:prstGeom prst="rect">
            <a:avLst/>
          </a:prstGeom>
          <a:noFill/>
          <a:ln w="9525">
            <a:noFill/>
            <a:miter lim="800000"/>
            <a:headEnd/>
            <a:tailEnd/>
          </a:ln>
        </p:spPr>
      </p:pic>
      <p:pic>
        <p:nvPicPr>
          <p:cNvPr id="7173" name="Picture 5"/>
          <p:cNvPicPr>
            <a:picLocks noChangeAspect="1" noChangeArrowheads="1"/>
          </p:cNvPicPr>
          <p:nvPr/>
        </p:nvPicPr>
        <p:blipFill>
          <a:blip r:embed="rId4"/>
          <a:srcRect/>
          <a:stretch>
            <a:fillRect/>
          </a:stretch>
        </p:blipFill>
        <p:spPr bwMode="auto">
          <a:xfrm>
            <a:off x="440246" y="5081588"/>
            <a:ext cx="2330386" cy="834580"/>
          </a:xfrm>
          <a:prstGeom prst="rect">
            <a:avLst/>
          </a:prstGeom>
          <a:noFill/>
          <a:ln w="9525">
            <a:noFill/>
            <a:miter lim="800000"/>
            <a:headEnd/>
            <a:tailEnd/>
          </a:ln>
        </p:spPr>
      </p:pic>
      <p:pic>
        <p:nvPicPr>
          <p:cNvPr id="7174" name="Picture 6"/>
          <p:cNvPicPr>
            <a:picLocks noChangeAspect="1" noChangeArrowheads="1"/>
          </p:cNvPicPr>
          <p:nvPr/>
        </p:nvPicPr>
        <p:blipFill>
          <a:blip r:embed="rId5"/>
          <a:srcRect/>
          <a:stretch>
            <a:fillRect/>
          </a:stretch>
        </p:blipFill>
        <p:spPr bwMode="auto">
          <a:xfrm>
            <a:off x="4266438" y="5099495"/>
            <a:ext cx="2019300" cy="828675"/>
          </a:xfrm>
          <a:prstGeom prst="rect">
            <a:avLst/>
          </a:prstGeom>
          <a:noFill/>
          <a:ln w="9525">
            <a:noFill/>
            <a:miter lim="800000"/>
            <a:headEnd/>
            <a:tailEnd/>
          </a:ln>
        </p:spPr>
      </p:pic>
      <p:sp>
        <p:nvSpPr>
          <p:cNvPr id="13" name="Rectangle 12"/>
          <p:cNvSpPr/>
          <p:nvPr/>
        </p:nvSpPr>
        <p:spPr>
          <a:xfrm>
            <a:off x="341376" y="4637264"/>
            <a:ext cx="2831592" cy="430887"/>
          </a:xfrm>
          <a:prstGeom prst="rect">
            <a:avLst/>
          </a:prstGeom>
        </p:spPr>
        <p:txBody>
          <a:bodyPr wrap="square">
            <a:spAutoFit/>
          </a:bodyPr>
          <a:lstStyle/>
          <a:p>
            <a:pPr algn="l"/>
            <a:r>
              <a:rPr lang="en-US" sz="2200" dirty="0" smtClean="0">
                <a:solidFill>
                  <a:srgbClr val="0A1721"/>
                </a:solidFill>
                <a:latin typeface="Garamond" pitchFamily="18" charset="0"/>
              </a:rPr>
              <a:t>Paragraph Alignment</a:t>
            </a:r>
          </a:p>
        </p:txBody>
      </p:sp>
      <p:sp>
        <p:nvSpPr>
          <p:cNvPr id="14" name="Rectangle 13"/>
          <p:cNvSpPr/>
          <p:nvPr/>
        </p:nvSpPr>
        <p:spPr>
          <a:xfrm>
            <a:off x="4151376" y="4652504"/>
            <a:ext cx="2139696" cy="430887"/>
          </a:xfrm>
          <a:prstGeom prst="rect">
            <a:avLst/>
          </a:prstGeom>
        </p:spPr>
        <p:txBody>
          <a:bodyPr wrap="square">
            <a:spAutoFit/>
          </a:bodyPr>
          <a:lstStyle/>
          <a:p>
            <a:pPr algn="l"/>
            <a:r>
              <a:rPr lang="en-US" sz="2200" dirty="0" smtClean="0">
                <a:solidFill>
                  <a:srgbClr val="0A1721"/>
                </a:solidFill>
                <a:latin typeface="Garamond" pitchFamily="18" charset="0"/>
              </a:rPr>
              <a:t>Indent Paragraph </a:t>
            </a:r>
          </a:p>
        </p:txBody>
      </p:sp>
      <p:pic>
        <p:nvPicPr>
          <p:cNvPr id="7175" name="Picture 7"/>
          <p:cNvPicPr>
            <a:picLocks noChangeAspect="1" noChangeArrowheads="1"/>
          </p:cNvPicPr>
          <p:nvPr/>
        </p:nvPicPr>
        <p:blipFill>
          <a:blip r:embed="rId6"/>
          <a:srcRect/>
          <a:stretch>
            <a:fillRect/>
          </a:stretch>
        </p:blipFill>
        <p:spPr bwMode="auto">
          <a:xfrm>
            <a:off x="6687123" y="3675888"/>
            <a:ext cx="2063686" cy="2276856"/>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15</a:t>
            </a:fld>
            <a:endParaRPr lang="en-US"/>
          </a:p>
        </p:txBody>
      </p:sp>
      <p:sp>
        <p:nvSpPr>
          <p:cNvPr id="3" name="Rectangle 2"/>
          <p:cNvSpPr/>
          <p:nvPr/>
        </p:nvSpPr>
        <p:spPr>
          <a:xfrm>
            <a:off x="393192" y="223320"/>
            <a:ext cx="4350955" cy="523220"/>
          </a:xfrm>
          <a:prstGeom prst="rect">
            <a:avLst/>
          </a:prstGeom>
        </p:spPr>
        <p:txBody>
          <a:bodyPr wrap="square">
            <a:spAutoFit/>
          </a:bodyPr>
          <a:lstStyle/>
          <a:p>
            <a:pPr algn="l"/>
            <a:r>
              <a:rPr lang="en-US" sz="2800" b="1" dirty="0" smtClean="0">
                <a:solidFill>
                  <a:srgbClr val="013066"/>
                </a:solidFill>
                <a:latin typeface="Garamond" pitchFamily="18" charset="0"/>
              </a:rPr>
              <a:t>Borders and Shading</a:t>
            </a:r>
          </a:p>
        </p:txBody>
      </p:sp>
      <p:sp>
        <p:nvSpPr>
          <p:cNvPr id="4" name="Rectangle 3"/>
          <p:cNvSpPr/>
          <p:nvPr/>
        </p:nvSpPr>
        <p:spPr>
          <a:xfrm>
            <a:off x="457200" y="786581"/>
            <a:ext cx="8385048" cy="1015663"/>
          </a:xfrm>
          <a:prstGeom prst="rect">
            <a:avLst/>
          </a:prstGeom>
        </p:spPr>
        <p:txBody>
          <a:bodyPr wrap="square">
            <a:spAutoFit/>
          </a:bodyPr>
          <a:lstStyle/>
          <a:p>
            <a:pPr algn="l">
              <a:lnSpc>
                <a:spcPct val="150000"/>
              </a:lnSpc>
            </a:pPr>
            <a:r>
              <a:rPr lang="en-US" sz="2000" dirty="0" smtClean="0">
                <a:solidFill>
                  <a:srgbClr val="0A1721"/>
                </a:solidFill>
                <a:latin typeface="Garamond" pitchFamily="18" charset="0"/>
              </a:rPr>
              <a:t>You can add borders and shading to paragraphs and entire pages. To create a border around a paragraph or paragraphs: </a:t>
            </a:r>
          </a:p>
        </p:txBody>
      </p:sp>
      <p:pic>
        <p:nvPicPr>
          <p:cNvPr id="8194" name="Picture 2"/>
          <p:cNvPicPr>
            <a:picLocks noChangeAspect="1" noChangeArrowheads="1"/>
          </p:cNvPicPr>
          <p:nvPr/>
        </p:nvPicPr>
        <p:blipFill>
          <a:blip r:embed="rId2"/>
          <a:srcRect/>
          <a:stretch>
            <a:fillRect/>
          </a:stretch>
        </p:blipFill>
        <p:spPr bwMode="auto">
          <a:xfrm>
            <a:off x="6105335" y="1832801"/>
            <a:ext cx="2657475" cy="3228975"/>
          </a:xfrm>
          <a:prstGeom prst="rect">
            <a:avLst/>
          </a:prstGeom>
          <a:noFill/>
          <a:ln w="9525">
            <a:noFill/>
            <a:miter lim="800000"/>
            <a:headEnd/>
            <a:tailEnd/>
          </a:ln>
        </p:spPr>
      </p:pic>
      <p:sp>
        <p:nvSpPr>
          <p:cNvPr id="6" name="Rectangle 5"/>
          <p:cNvSpPr/>
          <p:nvPr/>
        </p:nvSpPr>
        <p:spPr>
          <a:xfrm>
            <a:off x="466344" y="1744205"/>
            <a:ext cx="5769864" cy="2911246"/>
          </a:xfrm>
          <a:prstGeom prst="rect">
            <a:avLst/>
          </a:prstGeom>
        </p:spPr>
        <p:txBody>
          <a:bodyPr wrap="square">
            <a:spAutoFit/>
          </a:bodyPr>
          <a:lstStyle/>
          <a:p>
            <a:pPr algn="l">
              <a:lnSpc>
                <a:spcPct val="150000"/>
              </a:lnSpc>
              <a:buFont typeface="Arial" pitchFamily="34" charset="0"/>
              <a:buChar char="•"/>
            </a:pPr>
            <a:r>
              <a:rPr lang="en-US" dirty="0" smtClean="0">
                <a:solidFill>
                  <a:srgbClr val="0A1721"/>
                </a:solidFill>
                <a:latin typeface="Garamond" pitchFamily="18" charset="0"/>
              </a:rPr>
              <a:t> </a:t>
            </a:r>
            <a:r>
              <a:rPr lang="en-US" sz="2000" dirty="0" smtClean="0">
                <a:solidFill>
                  <a:srgbClr val="0A1721"/>
                </a:solidFill>
                <a:latin typeface="Garamond" pitchFamily="18" charset="0"/>
              </a:rPr>
              <a:t>Select the area of text where you want the border or shading.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Borders Button on the Paragraph Group </a:t>
            </a:r>
            <a:r>
              <a:rPr lang="en-US" sz="2000" dirty="0" smtClean="0">
                <a:solidFill>
                  <a:srgbClr val="0A1721"/>
                </a:solidFill>
                <a:latin typeface="Garamond" pitchFamily="18" charset="0"/>
              </a:rPr>
              <a:t>on the Home Tab </a:t>
            </a:r>
          </a:p>
          <a:p>
            <a:pPr algn="l">
              <a:lnSpc>
                <a:spcPct val="150000"/>
              </a:lnSpc>
              <a:buFont typeface="Arial" pitchFamily="34" charset="0"/>
              <a:buChar char="•"/>
            </a:pPr>
            <a:r>
              <a:rPr lang="en-US" sz="2000" dirty="0" smtClean="0">
                <a:solidFill>
                  <a:srgbClr val="0A1721"/>
                </a:solidFill>
                <a:latin typeface="Garamond" pitchFamily="18" charset="0"/>
              </a:rPr>
              <a:t>  Choose the </a:t>
            </a:r>
            <a:r>
              <a:rPr lang="en-US" sz="2000" b="1" dirty="0" smtClean="0">
                <a:solidFill>
                  <a:srgbClr val="0A1721"/>
                </a:solidFill>
                <a:latin typeface="Garamond" pitchFamily="18" charset="0"/>
              </a:rPr>
              <a:t>Border and Shading </a:t>
            </a:r>
          </a:p>
          <a:p>
            <a:pPr algn="l">
              <a:lnSpc>
                <a:spcPct val="150000"/>
              </a:lnSpc>
              <a:buFont typeface="Arial" pitchFamily="34" charset="0"/>
              <a:buChar char="•"/>
            </a:pPr>
            <a:r>
              <a:rPr lang="en-US" sz="2000" dirty="0" smtClean="0">
                <a:solidFill>
                  <a:srgbClr val="0A1721"/>
                </a:solidFill>
                <a:latin typeface="Garamond" pitchFamily="18" charset="0"/>
              </a:rPr>
              <a:t>  Choose the appropriate options </a:t>
            </a: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16</a:t>
            </a:fld>
            <a:endParaRPr lang="en-US"/>
          </a:p>
        </p:txBody>
      </p:sp>
      <p:sp>
        <p:nvSpPr>
          <p:cNvPr id="3" name="Rectangle 2"/>
          <p:cNvSpPr/>
          <p:nvPr/>
        </p:nvSpPr>
        <p:spPr>
          <a:xfrm>
            <a:off x="384048" y="241608"/>
            <a:ext cx="4350955" cy="523220"/>
          </a:xfrm>
          <a:prstGeom prst="rect">
            <a:avLst/>
          </a:prstGeom>
        </p:spPr>
        <p:txBody>
          <a:bodyPr wrap="square">
            <a:spAutoFit/>
          </a:bodyPr>
          <a:lstStyle/>
          <a:p>
            <a:pPr algn="l"/>
            <a:r>
              <a:rPr lang="en-US" sz="2800" b="1" dirty="0" smtClean="0">
                <a:solidFill>
                  <a:srgbClr val="013066"/>
                </a:solidFill>
                <a:latin typeface="Garamond" pitchFamily="18" charset="0"/>
              </a:rPr>
              <a:t>Page Borders and Color </a:t>
            </a:r>
          </a:p>
        </p:txBody>
      </p:sp>
      <p:sp>
        <p:nvSpPr>
          <p:cNvPr id="4" name="Rectangle 3"/>
          <p:cNvSpPr/>
          <p:nvPr/>
        </p:nvSpPr>
        <p:spPr>
          <a:xfrm>
            <a:off x="393192" y="887165"/>
            <a:ext cx="8385048" cy="1815882"/>
          </a:xfrm>
          <a:prstGeom prst="rect">
            <a:avLst/>
          </a:prstGeom>
        </p:spPr>
        <p:txBody>
          <a:bodyPr wrap="square">
            <a:spAutoFit/>
          </a:bodyPr>
          <a:lstStyle/>
          <a:p>
            <a:pPr algn="l"/>
            <a:r>
              <a:rPr lang="en-US" sz="2200" b="1" dirty="0" smtClean="0">
                <a:solidFill>
                  <a:srgbClr val="0A1721"/>
                </a:solidFill>
                <a:latin typeface="Garamond" pitchFamily="18" charset="0"/>
              </a:rPr>
              <a:t>To apply a Page border or Color</a:t>
            </a:r>
            <a:r>
              <a:rPr lang="en-US" sz="2200" dirty="0" smtClean="0">
                <a:solidFill>
                  <a:srgbClr val="0A1721"/>
                </a:solidFill>
                <a:latin typeface="Garamond" pitchFamily="18" charset="0"/>
              </a:rPr>
              <a:t>: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Page Layout Tab on the Ribbon </a:t>
            </a:r>
          </a:p>
          <a:p>
            <a:pPr algn="l">
              <a:lnSpc>
                <a:spcPct val="150000"/>
              </a:lnSpc>
              <a:buFont typeface="Arial" pitchFamily="34" charset="0"/>
              <a:buChar char="•"/>
            </a:pPr>
            <a:r>
              <a:rPr lang="en-US" sz="2000" dirty="0" smtClean="0">
                <a:solidFill>
                  <a:srgbClr val="0A1721"/>
                </a:solidFill>
                <a:latin typeface="Garamond" pitchFamily="18" charset="0"/>
              </a:rPr>
              <a:t>  On the Page Background Group, click the </a:t>
            </a:r>
            <a:r>
              <a:rPr lang="en-US" sz="2000" b="1" dirty="0" smtClean="0">
                <a:solidFill>
                  <a:srgbClr val="0A1721"/>
                </a:solidFill>
                <a:latin typeface="Garamond" pitchFamily="18" charset="0"/>
              </a:rPr>
              <a:t>Page Colors </a:t>
            </a:r>
            <a:r>
              <a:rPr lang="en-US" sz="2000" dirty="0" smtClean="0">
                <a:solidFill>
                  <a:srgbClr val="0A1721"/>
                </a:solidFill>
                <a:latin typeface="Garamond" pitchFamily="18" charset="0"/>
              </a:rPr>
              <a:t>or </a:t>
            </a:r>
            <a:r>
              <a:rPr lang="en-US" sz="2000" b="1" dirty="0" smtClean="0">
                <a:solidFill>
                  <a:srgbClr val="0A1721"/>
                </a:solidFill>
                <a:latin typeface="Garamond" pitchFamily="18" charset="0"/>
              </a:rPr>
              <a:t>Page Borders drop </a:t>
            </a:r>
            <a:br>
              <a:rPr lang="en-US" sz="2000" b="1" dirty="0" smtClean="0">
                <a:solidFill>
                  <a:srgbClr val="0A1721"/>
                </a:solidFill>
                <a:latin typeface="Garamond" pitchFamily="18" charset="0"/>
              </a:rPr>
            </a:br>
            <a:r>
              <a:rPr lang="en-US" sz="2000" b="1" dirty="0" smtClean="0">
                <a:solidFill>
                  <a:srgbClr val="0A1721"/>
                </a:solidFill>
                <a:latin typeface="Garamond" pitchFamily="18" charset="0"/>
              </a:rPr>
              <a:t>   down menus </a:t>
            </a:r>
          </a:p>
        </p:txBody>
      </p:sp>
      <p:pic>
        <p:nvPicPr>
          <p:cNvPr id="14338" name="Picture 2"/>
          <p:cNvPicPr>
            <a:picLocks noChangeAspect="1" noChangeArrowheads="1"/>
          </p:cNvPicPr>
          <p:nvPr/>
        </p:nvPicPr>
        <p:blipFill>
          <a:blip r:embed="rId2"/>
          <a:srcRect/>
          <a:stretch>
            <a:fillRect/>
          </a:stretch>
        </p:blipFill>
        <p:spPr bwMode="auto">
          <a:xfrm>
            <a:off x="2895410" y="2698814"/>
            <a:ext cx="2676525" cy="10763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17</a:t>
            </a:fld>
            <a:endParaRPr lang="en-US"/>
          </a:p>
        </p:txBody>
      </p:sp>
      <p:sp>
        <p:nvSpPr>
          <p:cNvPr id="3" name="Rectangle 2"/>
          <p:cNvSpPr/>
          <p:nvPr/>
        </p:nvSpPr>
        <p:spPr>
          <a:xfrm>
            <a:off x="182881" y="223320"/>
            <a:ext cx="1463040" cy="584775"/>
          </a:xfrm>
          <a:prstGeom prst="rect">
            <a:avLst/>
          </a:prstGeom>
        </p:spPr>
        <p:txBody>
          <a:bodyPr wrap="square">
            <a:spAutoFit/>
          </a:bodyPr>
          <a:lstStyle/>
          <a:p>
            <a:pPr algn="l"/>
            <a:r>
              <a:rPr lang="en-US" sz="3200" b="1" dirty="0" smtClean="0">
                <a:solidFill>
                  <a:srgbClr val="013066"/>
                </a:solidFill>
                <a:latin typeface="Garamond" pitchFamily="18" charset="0"/>
              </a:rPr>
              <a:t>Tables</a:t>
            </a:r>
          </a:p>
        </p:txBody>
      </p:sp>
      <p:sp>
        <p:nvSpPr>
          <p:cNvPr id="4" name="Rectangle 3"/>
          <p:cNvSpPr/>
          <p:nvPr/>
        </p:nvSpPr>
        <p:spPr>
          <a:xfrm>
            <a:off x="219456" y="809798"/>
            <a:ext cx="6501384" cy="4939814"/>
          </a:xfrm>
          <a:prstGeom prst="rect">
            <a:avLst/>
          </a:prstGeom>
        </p:spPr>
        <p:txBody>
          <a:bodyPr wrap="square">
            <a:spAutoFit/>
          </a:bodyPr>
          <a:lstStyle/>
          <a:p>
            <a:pPr algn="l"/>
            <a:r>
              <a:rPr lang="en-US" sz="2000" dirty="0" smtClean="0">
                <a:solidFill>
                  <a:srgbClr val="0A1721"/>
                </a:solidFill>
                <a:latin typeface="Garamond" pitchFamily="18" charset="0"/>
              </a:rPr>
              <a:t>Tables are used to display data in a table format. </a:t>
            </a:r>
          </a:p>
          <a:p>
            <a:pPr algn="l"/>
            <a:endParaRPr lang="en-US" sz="2000" dirty="0" smtClean="0">
              <a:solidFill>
                <a:srgbClr val="0A1721"/>
              </a:solidFill>
              <a:latin typeface="Garamond" pitchFamily="18" charset="0"/>
            </a:endParaRPr>
          </a:p>
          <a:p>
            <a:pPr algn="l"/>
            <a:r>
              <a:rPr lang="en-US" sz="2000" b="1" dirty="0" smtClean="0">
                <a:solidFill>
                  <a:srgbClr val="0A1721"/>
                </a:solidFill>
                <a:latin typeface="Garamond" pitchFamily="18" charset="0"/>
              </a:rPr>
              <a:t>Create a Table</a:t>
            </a:r>
          </a:p>
          <a:p>
            <a:pPr algn="l">
              <a:lnSpc>
                <a:spcPct val="150000"/>
              </a:lnSpc>
              <a:buFont typeface="Arial" pitchFamily="34" charset="0"/>
              <a:buChar char="•"/>
            </a:pPr>
            <a:r>
              <a:rPr lang="en-US" sz="2000" dirty="0" smtClean="0">
                <a:solidFill>
                  <a:srgbClr val="0A1721"/>
                </a:solidFill>
                <a:latin typeface="Garamond" pitchFamily="18" charset="0"/>
              </a:rPr>
              <a:t> Place the cursor on the page where you want the new table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Insert </a:t>
            </a:r>
            <a:r>
              <a:rPr lang="en-US" sz="2000" dirty="0" smtClean="0">
                <a:solidFill>
                  <a:srgbClr val="0A1721"/>
                </a:solidFill>
                <a:latin typeface="Garamond" pitchFamily="18" charset="0"/>
              </a:rPr>
              <a:t>Tab of the Ribbon </a:t>
            </a:r>
          </a:p>
          <a:p>
            <a:pPr algn="l">
              <a:lnSpc>
                <a:spcPct val="150000"/>
              </a:lnSpc>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Table </a:t>
            </a:r>
            <a:r>
              <a:rPr lang="en-US" sz="2000" dirty="0" smtClean="0">
                <a:solidFill>
                  <a:srgbClr val="0A1721"/>
                </a:solidFill>
                <a:latin typeface="Garamond" pitchFamily="18" charset="0"/>
              </a:rPr>
              <a:t>Button on the Tables Group. You can create </a:t>
            </a:r>
            <a:br>
              <a:rPr lang="en-US" sz="2000" dirty="0" smtClean="0">
                <a:solidFill>
                  <a:srgbClr val="0A1721"/>
                </a:solidFill>
                <a:latin typeface="Garamond" pitchFamily="18" charset="0"/>
              </a:rPr>
            </a:br>
            <a:r>
              <a:rPr lang="en-US" sz="2000" dirty="0" smtClean="0">
                <a:solidFill>
                  <a:srgbClr val="0A1721"/>
                </a:solidFill>
                <a:latin typeface="Garamond" pitchFamily="18" charset="0"/>
              </a:rPr>
              <a:t>   a table one of four ways: </a:t>
            </a:r>
          </a:p>
          <a:p>
            <a:pPr lvl="1" algn="l">
              <a:lnSpc>
                <a:spcPct val="150000"/>
              </a:lnSpc>
              <a:spcBef>
                <a:spcPts val="600"/>
              </a:spcBef>
              <a:buFont typeface="Arial" pitchFamily="34" charset="0"/>
              <a:buChar char="•"/>
            </a:pPr>
            <a:r>
              <a:rPr lang="en-US" sz="2000" dirty="0" smtClean="0">
                <a:solidFill>
                  <a:srgbClr val="0A1721"/>
                </a:solidFill>
                <a:latin typeface="Garamond" pitchFamily="18" charset="0"/>
              </a:rPr>
              <a:t> Highlight the number of row and columns </a:t>
            </a:r>
          </a:p>
          <a:p>
            <a:pPr lvl="1" algn="l">
              <a:buFont typeface="Arial" pitchFamily="34" charset="0"/>
              <a:buChar char="•"/>
            </a:pPr>
            <a:r>
              <a:rPr lang="en-US" sz="2000" dirty="0" smtClean="0">
                <a:solidFill>
                  <a:srgbClr val="0A1721"/>
                </a:solidFill>
                <a:latin typeface="Garamond" pitchFamily="18" charset="0"/>
              </a:rPr>
              <a:t> Click </a:t>
            </a:r>
            <a:r>
              <a:rPr lang="en-US" sz="2000" b="1" dirty="0" smtClean="0">
                <a:solidFill>
                  <a:srgbClr val="0A1721"/>
                </a:solidFill>
                <a:latin typeface="Garamond" pitchFamily="18" charset="0"/>
              </a:rPr>
              <a:t>Insert Table </a:t>
            </a:r>
            <a:r>
              <a:rPr lang="en-US" sz="2000" dirty="0" smtClean="0">
                <a:solidFill>
                  <a:srgbClr val="0A1721"/>
                </a:solidFill>
                <a:latin typeface="Garamond" pitchFamily="18" charset="0"/>
              </a:rPr>
              <a:t>and enter the number of rows and columns </a:t>
            </a:r>
          </a:p>
          <a:p>
            <a:pPr lvl="1" algn="l">
              <a:buFont typeface="Arial" pitchFamily="34" charset="0"/>
              <a:buChar char="•"/>
            </a:pPr>
            <a:r>
              <a:rPr lang="en-US" sz="2000" dirty="0" smtClean="0">
                <a:solidFill>
                  <a:srgbClr val="0A1721"/>
                </a:solidFill>
                <a:latin typeface="Garamond" pitchFamily="18" charset="0"/>
              </a:rPr>
              <a:t> Click the </a:t>
            </a:r>
            <a:r>
              <a:rPr lang="en-US" sz="2000" b="1" dirty="0" smtClean="0">
                <a:solidFill>
                  <a:srgbClr val="0A1721"/>
                </a:solidFill>
                <a:latin typeface="Garamond" pitchFamily="18" charset="0"/>
              </a:rPr>
              <a:t>Draw Table</a:t>
            </a:r>
            <a:r>
              <a:rPr lang="en-US" sz="2000" dirty="0" smtClean="0">
                <a:solidFill>
                  <a:srgbClr val="0A1721"/>
                </a:solidFill>
                <a:latin typeface="Garamond" pitchFamily="18" charset="0"/>
              </a:rPr>
              <a:t>, create your table by clicking and entering the rows and columns </a:t>
            </a:r>
          </a:p>
          <a:p>
            <a:pPr lvl="1" algn="l">
              <a:buFont typeface="Arial" pitchFamily="34" charset="0"/>
              <a:buChar char="•"/>
            </a:pPr>
            <a:r>
              <a:rPr lang="en-US" sz="2000" dirty="0" smtClean="0">
                <a:solidFill>
                  <a:srgbClr val="0A1721"/>
                </a:solidFill>
                <a:latin typeface="Garamond" pitchFamily="18" charset="0"/>
              </a:rPr>
              <a:t> Click </a:t>
            </a:r>
            <a:r>
              <a:rPr lang="en-US" sz="2000" b="1" dirty="0" smtClean="0">
                <a:solidFill>
                  <a:srgbClr val="0A1721"/>
                </a:solidFill>
                <a:latin typeface="Garamond" pitchFamily="18" charset="0"/>
              </a:rPr>
              <a:t>Quick Tables </a:t>
            </a:r>
            <a:r>
              <a:rPr lang="en-US" sz="2000" dirty="0" smtClean="0">
                <a:solidFill>
                  <a:srgbClr val="0A1721"/>
                </a:solidFill>
                <a:latin typeface="Garamond" pitchFamily="18" charset="0"/>
              </a:rPr>
              <a:t>and choose a table </a:t>
            </a:r>
          </a:p>
        </p:txBody>
      </p:sp>
      <p:pic>
        <p:nvPicPr>
          <p:cNvPr id="9218" name="Picture 2"/>
          <p:cNvPicPr>
            <a:picLocks noChangeAspect="1" noChangeArrowheads="1"/>
          </p:cNvPicPr>
          <p:nvPr/>
        </p:nvPicPr>
        <p:blipFill>
          <a:blip r:embed="rId2"/>
          <a:srcRect/>
          <a:stretch>
            <a:fillRect/>
          </a:stretch>
        </p:blipFill>
        <p:spPr bwMode="auto">
          <a:xfrm>
            <a:off x="6662928" y="1599818"/>
            <a:ext cx="1981200" cy="4069461"/>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18</a:t>
            </a:fld>
            <a:endParaRPr lang="en-US"/>
          </a:p>
        </p:txBody>
      </p:sp>
      <p:sp>
        <p:nvSpPr>
          <p:cNvPr id="3" name="Rectangle 2"/>
          <p:cNvSpPr/>
          <p:nvPr/>
        </p:nvSpPr>
        <p:spPr>
          <a:xfrm>
            <a:off x="283464" y="233726"/>
            <a:ext cx="8412480" cy="1169551"/>
          </a:xfrm>
          <a:prstGeom prst="rect">
            <a:avLst/>
          </a:prstGeom>
        </p:spPr>
        <p:txBody>
          <a:bodyPr wrap="square">
            <a:spAutoFit/>
          </a:bodyPr>
          <a:lstStyle/>
          <a:p>
            <a:pPr algn="l"/>
            <a:r>
              <a:rPr lang="en-US" sz="2000" b="1" dirty="0" smtClean="0">
                <a:solidFill>
                  <a:srgbClr val="0A1721"/>
                </a:solidFill>
                <a:latin typeface="Garamond" pitchFamily="18" charset="0"/>
              </a:rPr>
              <a:t>Modify a Table</a:t>
            </a:r>
          </a:p>
          <a:p>
            <a:pPr algn="l"/>
            <a:endParaRPr lang="en-US" sz="1000" dirty="0" smtClean="0">
              <a:latin typeface="Garamond" pitchFamily="18" charset="0"/>
            </a:endParaRPr>
          </a:p>
          <a:p>
            <a:pPr algn="l"/>
            <a:r>
              <a:rPr lang="en-US" sz="2000" dirty="0" smtClean="0">
                <a:solidFill>
                  <a:srgbClr val="0A1721"/>
                </a:solidFill>
                <a:latin typeface="Garamond" pitchFamily="18" charset="0"/>
              </a:rPr>
              <a:t>Click the table and notice that you have two new tabs on the Ribbon: </a:t>
            </a:r>
            <a:r>
              <a:rPr lang="en-US" sz="2000" b="1" dirty="0" smtClean="0">
                <a:solidFill>
                  <a:srgbClr val="0A1721"/>
                </a:solidFill>
                <a:latin typeface="Garamond" pitchFamily="18" charset="0"/>
              </a:rPr>
              <a:t>Design and Layout. </a:t>
            </a:r>
            <a:r>
              <a:rPr lang="en-US" sz="2000" dirty="0" smtClean="0">
                <a:solidFill>
                  <a:srgbClr val="0A1721"/>
                </a:solidFill>
                <a:latin typeface="Garamond" pitchFamily="18" charset="0"/>
              </a:rPr>
              <a:t>These pertain to the table design and layout. </a:t>
            </a:r>
          </a:p>
        </p:txBody>
      </p:sp>
      <p:pic>
        <p:nvPicPr>
          <p:cNvPr id="10242" name="Picture 2"/>
          <p:cNvPicPr>
            <a:picLocks noChangeAspect="1" noChangeArrowheads="1"/>
          </p:cNvPicPr>
          <p:nvPr/>
        </p:nvPicPr>
        <p:blipFill>
          <a:blip r:embed="rId2"/>
          <a:srcRect/>
          <a:stretch>
            <a:fillRect/>
          </a:stretch>
        </p:blipFill>
        <p:spPr bwMode="auto">
          <a:xfrm>
            <a:off x="418718" y="1475043"/>
            <a:ext cx="8121777" cy="874966"/>
          </a:xfrm>
          <a:prstGeom prst="rect">
            <a:avLst/>
          </a:prstGeom>
          <a:noFill/>
          <a:ln w="9525">
            <a:noFill/>
            <a:miter lim="800000"/>
            <a:headEnd/>
            <a:tailEnd/>
          </a:ln>
        </p:spPr>
      </p:pic>
      <p:sp>
        <p:nvSpPr>
          <p:cNvPr id="5" name="Rectangle 4"/>
          <p:cNvSpPr/>
          <p:nvPr/>
        </p:nvSpPr>
        <p:spPr>
          <a:xfrm>
            <a:off x="265176" y="2463600"/>
            <a:ext cx="2935223" cy="523220"/>
          </a:xfrm>
          <a:prstGeom prst="rect">
            <a:avLst/>
          </a:prstGeom>
        </p:spPr>
        <p:txBody>
          <a:bodyPr wrap="square">
            <a:spAutoFit/>
          </a:bodyPr>
          <a:lstStyle/>
          <a:p>
            <a:pPr algn="l"/>
            <a:r>
              <a:rPr lang="en-US" sz="2800" b="1" dirty="0" smtClean="0">
                <a:solidFill>
                  <a:srgbClr val="013066"/>
                </a:solidFill>
                <a:latin typeface="Garamond" pitchFamily="18" charset="0"/>
              </a:rPr>
              <a:t>Layout Menu</a:t>
            </a:r>
          </a:p>
        </p:txBody>
      </p:sp>
      <p:sp>
        <p:nvSpPr>
          <p:cNvPr id="6" name="Rectangle 5"/>
          <p:cNvSpPr/>
          <p:nvPr/>
        </p:nvSpPr>
        <p:spPr>
          <a:xfrm>
            <a:off x="271272" y="3019598"/>
            <a:ext cx="8412480" cy="1938992"/>
          </a:xfrm>
          <a:prstGeom prst="rect">
            <a:avLst/>
          </a:prstGeom>
        </p:spPr>
        <p:txBody>
          <a:bodyPr wrap="square">
            <a:spAutoFit/>
          </a:bodyPr>
          <a:lstStyle/>
          <a:p>
            <a:pPr algn="l">
              <a:buFont typeface="Arial" pitchFamily="34" charset="0"/>
              <a:buChar char="•"/>
            </a:pPr>
            <a:r>
              <a:rPr lang="en-US" sz="2000" dirty="0" smtClean="0">
                <a:solidFill>
                  <a:srgbClr val="0A1721"/>
                </a:solidFill>
                <a:latin typeface="Garamond" pitchFamily="18" charset="0"/>
              </a:rPr>
              <a:t>  View Gridlines and Properties (from the Table Group) </a:t>
            </a:r>
          </a:p>
          <a:p>
            <a:pPr algn="l">
              <a:buFont typeface="Arial" pitchFamily="34" charset="0"/>
              <a:buChar char="•"/>
            </a:pPr>
            <a:r>
              <a:rPr lang="en-US" sz="2000" dirty="0" smtClean="0">
                <a:solidFill>
                  <a:srgbClr val="0A1721"/>
                </a:solidFill>
                <a:latin typeface="Garamond" pitchFamily="18" charset="0"/>
              </a:rPr>
              <a:t>  Insert Rows and Columns (from the Rows &amp; Columns Group) </a:t>
            </a:r>
          </a:p>
          <a:p>
            <a:pPr algn="l">
              <a:buFont typeface="Arial" pitchFamily="34" charset="0"/>
              <a:buChar char="•"/>
            </a:pPr>
            <a:r>
              <a:rPr lang="en-US" sz="2000" dirty="0" smtClean="0">
                <a:solidFill>
                  <a:srgbClr val="0A1721"/>
                </a:solidFill>
                <a:latin typeface="Garamond" pitchFamily="18" charset="0"/>
              </a:rPr>
              <a:t>  Delete the Table, Rows and/or Columns (from the Rows &amp; Columns Group) </a:t>
            </a:r>
          </a:p>
          <a:p>
            <a:pPr algn="l">
              <a:buFont typeface="Arial" pitchFamily="34" charset="0"/>
              <a:buChar char="•"/>
            </a:pPr>
            <a:r>
              <a:rPr lang="en-US" sz="2000" dirty="0" smtClean="0">
                <a:solidFill>
                  <a:srgbClr val="0A1721"/>
                </a:solidFill>
                <a:latin typeface="Garamond" pitchFamily="18" charset="0"/>
              </a:rPr>
              <a:t>  Merge or Split Cells (from the Merge Group) </a:t>
            </a:r>
          </a:p>
          <a:p>
            <a:pPr algn="l">
              <a:buFont typeface="Arial" pitchFamily="34" charset="0"/>
              <a:buChar char="•"/>
            </a:pPr>
            <a:r>
              <a:rPr lang="en-US" sz="2000" dirty="0" smtClean="0">
                <a:solidFill>
                  <a:srgbClr val="0A1721"/>
                </a:solidFill>
                <a:latin typeface="Garamond" pitchFamily="18" charset="0"/>
              </a:rPr>
              <a:t>  Increase and Decrease cell size (Cell Size Group) </a:t>
            </a:r>
          </a:p>
          <a:p>
            <a:pPr algn="l">
              <a:buFont typeface="Arial" pitchFamily="34" charset="0"/>
              <a:buChar char="•"/>
            </a:pPr>
            <a:r>
              <a:rPr lang="en-US" sz="2000" dirty="0" smtClean="0">
                <a:solidFill>
                  <a:srgbClr val="0A1721"/>
                </a:solidFill>
                <a:latin typeface="Garamond" pitchFamily="18" charset="0"/>
              </a:rPr>
              <a:t>  Align text within the cells and change text directions (Alignment Group)  </a:t>
            </a:r>
          </a:p>
        </p:txBody>
      </p:sp>
      <p:pic>
        <p:nvPicPr>
          <p:cNvPr id="10243" name="Picture 3"/>
          <p:cNvPicPr>
            <a:picLocks noChangeAspect="1" noChangeArrowheads="1"/>
          </p:cNvPicPr>
          <p:nvPr/>
        </p:nvPicPr>
        <p:blipFill>
          <a:blip r:embed="rId3"/>
          <a:srcRect/>
          <a:stretch>
            <a:fillRect/>
          </a:stretch>
        </p:blipFill>
        <p:spPr bwMode="auto">
          <a:xfrm>
            <a:off x="420624" y="5059871"/>
            <a:ext cx="8110727" cy="98107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19</a:t>
            </a:fld>
            <a:endParaRPr lang="en-US"/>
          </a:p>
        </p:txBody>
      </p:sp>
      <p:sp>
        <p:nvSpPr>
          <p:cNvPr id="3" name="Rectangle 2"/>
          <p:cNvSpPr/>
          <p:nvPr/>
        </p:nvSpPr>
        <p:spPr>
          <a:xfrm>
            <a:off x="210312" y="31296"/>
            <a:ext cx="2935223" cy="523220"/>
          </a:xfrm>
          <a:prstGeom prst="rect">
            <a:avLst/>
          </a:prstGeom>
        </p:spPr>
        <p:txBody>
          <a:bodyPr wrap="square">
            <a:spAutoFit/>
          </a:bodyPr>
          <a:lstStyle/>
          <a:p>
            <a:pPr algn="l"/>
            <a:r>
              <a:rPr lang="en-US" sz="2800" b="1" dirty="0" smtClean="0">
                <a:solidFill>
                  <a:srgbClr val="013066"/>
                </a:solidFill>
                <a:latin typeface="Garamond" pitchFamily="18" charset="0"/>
              </a:rPr>
              <a:t>Graphics</a:t>
            </a:r>
            <a:endParaRPr lang="en-US" sz="3200" b="1" dirty="0" smtClean="0">
              <a:solidFill>
                <a:srgbClr val="013066"/>
              </a:solidFill>
              <a:latin typeface="Garamond" pitchFamily="18" charset="0"/>
            </a:endParaRPr>
          </a:p>
        </p:txBody>
      </p:sp>
      <p:pic>
        <p:nvPicPr>
          <p:cNvPr id="11266" name="Picture 2"/>
          <p:cNvPicPr>
            <a:picLocks noChangeAspect="1" noChangeArrowheads="1"/>
          </p:cNvPicPr>
          <p:nvPr/>
        </p:nvPicPr>
        <p:blipFill>
          <a:blip r:embed="rId2"/>
          <a:srcRect/>
          <a:stretch>
            <a:fillRect/>
          </a:stretch>
        </p:blipFill>
        <p:spPr bwMode="auto">
          <a:xfrm>
            <a:off x="338328" y="529389"/>
            <a:ext cx="8467344" cy="806196"/>
          </a:xfrm>
          <a:prstGeom prst="rect">
            <a:avLst/>
          </a:prstGeom>
          <a:noFill/>
          <a:ln w="9525">
            <a:noFill/>
            <a:miter lim="800000"/>
            <a:headEnd/>
            <a:tailEnd/>
          </a:ln>
        </p:spPr>
      </p:pic>
      <p:sp>
        <p:nvSpPr>
          <p:cNvPr id="5" name="Rectangle 4"/>
          <p:cNvSpPr/>
          <p:nvPr/>
        </p:nvSpPr>
        <p:spPr>
          <a:xfrm>
            <a:off x="249882" y="4188510"/>
            <a:ext cx="3290716" cy="369332"/>
          </a:xfrm>
          <a:prstGeom prst="rect">
            <a:avLst/>
          </a:prstGeom>
        </p:spPr>
        <p:txBody>
          <a:bodyPr wrap="square">
            <a:spAutoFit/>
          </a:bodyPr>
          <a:lstStyle/>
          <a:p>
            <a:pPr algn="l"/>
            <a:r>
              <a:rPr lang="en-US" sz="1800" b="1" dirty="0" smtClean="0">
                <a:solidFill>
                  <a:srgbClr val="0A1721"/>
                </a:solidFill>
                <a:latin typeface="Garamond" pitchFamily="18" charset="0"/>
              </a:rPr>
              <a:t>Symbols and Special Characters</a:t>
            </a:r>
          </a:p>
        </p:txBody>
      </p:sp>
      <p:pic>
        <p:nvPicPr>
          <p:cNvPr id="11267" name="Picture 3"/>
          <p:cNvPicPr>
            <a:picLocks noChangeAspect="1" noChangeArrowheads="1"/>
          </p:cNvPicPr>
          <p:nvPr/>
        </p:nvPicPr>
        <p:blipFill>
          <a:blip r:embed="rId3"/>
          <a:srcRect/>
          <a:stretch>
            <a:fillRect/>
          </a:stretch>
        </p:blipFill>
        <p:spPr bwMode="auto">
          <a:xfrm>
            <a:off x="357419" y="4573493"/>
            <a:ext cx="1123909" cy="1605586"/>
          </a:xfrm>
          <a:prstGeom prst="rect">
            <a:avLst/>
          </a:prstGeom>
          <a:noFill/>
          <a:ln w="9525">
            <a:noFill/>
            <a:miter lim="800000"/>
            <a:headEnd/>
            <a:tailEnd/>
          </a:ln>
        </p:spPr>
      </p:pic>
      <p:sp>
        <p:nvSpPr>
          <p:cNvPr id="8" name="Rectangle 7"/>
          <p:cNvSpPr/>
          <p:nvPr/>
        </p:nvSpPr>
        <p:spPr>
          <a:xfrm>
            <a:off x="216408" y="2237973"/>
            <a:ext cx="1466088" cy="369332"/>
          </a:xfrm>
          <a:prstGeom prst="rect">
            <a:avLst/>
          </a:prstGeom>
        </p:spPr>
        <p:txBody>
          <a:bodyPr wrap="square">
            <a:spAutoFit/>
          </a:bodyPr>
          <a:lstStyle/>
          <a:p>
            <a:pPr algn="l"/>
            <a:r>
              <a:rPr lang="en-US" sz="1800" b="1" dirty="0" smtClean="0">
                <a:solidFill>
                  <a:srgbClr val="0A1721"/>
                </a:solidFill>
                <a:latin typeface="Garamond" pitchFamily="18" charset="0"/>
              </a:rPr>
              <a:t>Smart Art</a:t>
            </a:r>
          </a:p>
        </p:txBody>
      </p:sp>
      <p:pic>
        <p:nvPicPr>
          <p:cNvPr id="11269" name="Picture 5"/>
          <p:cNvPicPr>
            <a:picLocks noChangeAspect="1" noChangeArrowheads="1"/>
          </p:cNvPicPr>
          <p:nvPr/>
        </p:nvPicPr>
        <p:blipFill>
          <a:blip r:embed="rId4"/>
          <a:srcRect/>
          <a:stretch>
            <a:fillRect/>
          </a:stretch>
        </p:blipFill>
        <p:spPr bwMode="auto">
          <a:xfrm>
            <a:off x="336090" y="1644185"/>
            <a:ext cx="8478726" cy="542489"/>
          </a:xfrm>
          <a:prstGeom prst="rect">
            <a:avLst/>
          </a:prstGeom>
          <a:noFill/>
          <a:ln w="9525">
            <a:noFill/>
            <a:miter lim="800000"/>
            <a:headEnd/>
            <a:tailEnd/>
          </a:ln>
        </p:spPr>
      </p:pic>
      <p:sp>
        <p:nvSpPr>
          <p:cNvPr id="10" name="Rectangle 9"/>
          <p:cNvSpPr/>
          <p:nvPr/>
        </p:nvSpPr>
        <p:spPr>
          <a:xfrm>
            <a:off x="231648" y="1329112"/>
            <a:ext cx="1466088" cy="369332"/>
          </a:xfrm>
          <a:prstGeom prst="rect">
            <a:avLst/>
          </a:prstGeom>
        </p:spPr>
        <p:txBody>
          <a:bodyPr wrap="square">
            <a:spAutoFit/>
          </a:bodyPr>
          <a:lstStyle/>
          <a:p>
            <a:pPr algn="l"/>
            <a:r>
              <a:rPr lang="en-US" sz="1800" b="1" dirty="0" smtClean="0">
                <a:solidFill>
                  <a:srgbClr val="0A1721"/>
                </a:solidFill>
                <a:latin typeface="Garamond" pitchFamily="18" charset="0"/>
              </a:rPr>
              <a:t>Picture</a:t>
            </a:r>
          </a:p>
        </p:txBody>
      </p:sp>
      <p:pic>
        <p:nvPicPr>
          <p:cNvPr id="11" name="Picture 3"/>
          <p:cNvPicPr>
            <a:picLocks noChangeAspect="1" noChangeArrowheads="1"/>
          </p:cNvPicPr>
          <p:nvPr/>
        </p:nvPicPr>
        <p:blipFill>
          <a:blip r:embed="rId5"/>
          <a:srcRect/>
          <a:stretch>
            <a:fillRect/>
          </a:stretch>
        </p:blipFill>
        <p:spPr bwMode="auto">
          <a:xfrm>
            <a:off x="3744308" y="2589246"/>
            <a:ext cx="1102012" cy="3566905"/>
          </a:xfrm>
          <a:prstGeom prst="rect">
            <a:avLst/>
          </a:prstGeom>
          <a:noFill/>
          <a:ln w="9525">
            <a:noFill/>
            <a:miter lim="800000"/>
            <a:headEnd/>
            <a:tailEnd/>
          </a:ln>
        </p:spPr>
      </p:pic>
      <p:sp>
        <p:nvSpPr>
          <p:cNvPr id="12" name="Rectangle 6"/>
          <p:cNvSpPr>
            <a:spLocks noChangeArrowheads="1"/>
          </p:cNvSpPr>
          <p:nvPr/>
        </p:nvSpPr>
        <p:spPr bwMode="auto">
          <a:xfrm>
            <a:off x="3603646" y="2235864"/>
            <a:ext cx="1066800" cy="369332"/>
          </a:xfrm>
          <a:prstGeom prst="rect">
            <a:avLst/>
          </a:prstGeom>
          <a:noFill/>
          <a:ln w="9525">
            <a:noFill/>
            <a:miter lim="800000"/>
            <a:headEnd/>
            <a:tailEnd/>
          </a:ln>
        </p:spPr>
        <p:txBody>
          <a:bodyPr wrap="square" anchor="ctr">
            <a:spAutoFit/>
          </a:bodyPr>
          <a:lstStyle/>
          <a:p>
            <a:pPr eaLnBrk="1" hangingPunct="1"/>
            <a:r>
              <a:rPr lang="en-GB" sz="1800" b="1" dirty="0" smtClean="0">
                <a:solidFill>
                  <a:srgbClr val="0A1721"/>
                </a:solidFill>
                <a:latin typeface="Garamond" pitchFamily="18" charset="0"/>
              </a:rPr>
              <a:t>Clip Art </a:t>
            </a:r>
            <a:endParaRPr lang="en-US" sz="1800" b="1" dirty="0">
              <a:solidFill>
                <a:srgbClr val="0A1721"/>
              </a:solidFill>
              <a:latin typeface="Garamond" pitchFamily="18" charset="0"/>
            </a:endParaRPr>
          </a:p>
        </p:txBody>
      </p:sp>
      <p:pic>
        <p:nvPicPr>
          <p:cNvPr id="13" name="Picture 5"/>
          <p:cNvPicPr>
            <a:picLocks noChangeAspect="1" noChangeArrowheads="1"/>
          </p:cNvPicPr>
          <p:nvPr/>
        </p:nvPicPr>
        <p:blipFill>
          <a:blip r:embed="rId6"/>
          <a:srcRect/>
          <a:stretch>
            <a:fillRect/>
          </a:stretch>
        </p:blipFill>
        <p:spPr bwMode="auto">
          <a:xfrm>
            <a:off x="5196611" y="2587753"/>
            <a:ext cx="1257115" cy="3587060"/>
          </a:xfrm>
          <a:prstGeom prst="rect">
            <a:avLst/>
          </a:prstGeom>
          <a:noFill/>
          <a:ln w="9525">
            <a:noFill/>
            <a:miter lim="800000"/>
            <a:headEnd/>
            <a:tailEnd/>
          </a:ln>
        </p:spPr>
      </p:pic>
      <p:sp>
        <p:nvSpPr>
          <p:cNvPr id="14" name="Rectangle 6"/>
          <p:cNvSpPr>
            <a:spLocks noChangeArrowheads="1"/>
          </p:cNvSpPr>
          <p:nvPr/>
        </p:nvSpPr>
        <p:spPr bwMode="auto">
          <a:xfrm>
            <a:off x="5064238" y="2227093"/>
            <a:ext cx="990600" cy="369332"/>
          </a:xfrm>
          <a:prstGeom prst="rect">
            <a:avLst/>
          </a:prstGeom>
          <a:noFill/>
          <a:ln w="9525">
            <a:noFill/>
            <a:miter lim="800000"/>
            <a:headEnd/>
            <a:tailEnd/>
          </a:ln>
        </p:spPr>
        <p:txBody>
          <a:bodyPr wrap="square" anchor="ctr">
            <a:spAutoFit/>
          </a:bodyPr>
          <a:lstStyle/>
          <a:p>
            <a:pPr eaLnBrk="1" hangingPunct="1"/>
            <a:r>
              <a:rPr lang="en-US" sz="1800" b="1" dirty="0" smtClean="0">
                <a:solidFill>
                  <a:srgbClr val="0A1721"/>
                </a:solidFill>
                <a:latin typeface="Garamond" pitchFamily="18" charset="0"/>
              </a:rPr>
              <a:t>Shapes</a:t>
            </a:r>
            <a:endParaRPr lang="en-US" sz="1800" b="1" dirty="0">
              <a:solidFill>
                <a:srgbClr val="0A1721"/>
              </a:solidFill>
              <a:latin typeface="Garamond" pitchFamily="18" charset="0"/>
            </a:endParaRPr>
          </a:p>
        </p:txBody>
      </p:sp>
      <p:pic>
        <p:nvPicPr>
          <p:cNvPr id="15" name="Picture 7"/>
          <p:cNvPicPr>
            <a:picLocks noChangeAspect="1" noChangeArrowheads="1"/>
          </p:cNvPicPr>
          <p:nvPr/>
        </p:nvPicPr>
        <p:blipFill>
          <a:blip r:embed="rId7"/>
          <a:srcRect/>
          <a:stretch>
            <a:fillRect/>
          </a:stretch>
        </p:blipFill>
        <p:spPr bwMode="auto">
          <a:xfrm>
            <a:off x="6834114" y="2583957"/>
            <a:ext cx="1295400" cy="1514160"/>
          </a:xfrm>
          <a:prstGeom prst="rect">
            <a:avLst/>
          </a:prstGeom>
          <a:noFill/>
          <a:ln w="9525">
            <a:noFill/>
            <a:miter lim="800000"/>
            <a:headEnd/>
            <a:tailEnd/>
          </a:ln>
        </p:spPr>
      </p:pic>
      <p:sp>
        <p:nvSpPr>
          <p:cNvPr id="16" name="Rectangle 6"/>
          <p:cNvSpPr>
            <a:spLocks noChangeArrowheads="1"/>
          </p:cNvSpPr>
          <p:nvPr/>
        </p:nvSpPr>
        <p:spPr bwMode="auto">
          <a:xfrm>
            <a:off x="6751382" y="2228525"/>
            <a:ext cx="1219200" cy="369332"/>
          </a:xfrm>
          <a:prstGeom prst="rect">
            <a:avLst/>
          </a:prstGeom>
          <a:noFill/>
          <a:ln w="9525">
            <a:noFill/>
            <a:miter lim="800000"/>
            <a:headEnd/>
            <a:tailEnd/>
          </a:ln>
        </p:spPr>
        <p:txBody>
          <a:bodyPr wrap="square" anchor="ctr">
            <a:spAutoFit/>
          </a:bodyPr>
          <a:lstStyle/>
          <a:p>
            <a:pPr algn="l" eaLnBrk="1" hangingPunct="1"/>
            <a:r>
              <a:rPr lang="en-US" sz="1800" b="1" dirty="0" smtClean="0">
                <a:solidFill>
                  <a:srgbClr val="0A1721"/>
                </a:solidFill>
                <a:latin typeface="Garamond" pitchFamily="18" charset="0"/>
              </a:rPr>
              <a:t>Word Art</a:t>
            </a:r>
            <a:endParaRPr lang="en-US" sz="1800" b="1" dirty="0">
              <a:solidFill>
                <a:srgbClr val="0A1721"/>
              </a:solidFill>
              <a:latin typeface="Garamond" pitchFamily="18" charset="0"/>
            </a:endParaRPr>
          </a:p>
        </p:txBody>
      </p:sp>
      <p:pic>
        <p:nvPicPr>
          <p:cNvPr id="17" name="Picture 6"/>
          <p:cNvPicPr>
            <a:picLocks noChangeAspect="1" noChangeArrowheads="1"/>
          </p:cNvPicPr>
          <p:nvPr/>
        </p:nvPicPr>
        <p:blipFill>
          <a:blip r:embed="rId8"/>
          <a:srcRect/>
          <a:stretch>
            <a:fillRect/>
          </a:stretch>
        </p:blipFill>
        <p:spPr bwMode="auto">
          <a:xfrm>
            <a:off x="309910" y="2587752"/>
            <a:ext cx="2817338" cy="1509713"/>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442913" y="447675"/>
            <a:ext cx="7696200" cy="579438"/>
          </a:xfrm>
          <a:prstGeom prst="rect">
            <a:avLst/>
          </a:prstGeom>
          <a:noFill/>
          <a:ln w="9525">
            <a:noFill/>
            <a:miter lim="800000"/>
            <a:headEnd/>
            <a:tailEnd/>
          </a:ln>
        </p:spPr>
        <p:txBody>
          <a:bodyPr>
            <a:spAutoFit/>
          </a:bodyPr>
          <a:lstStyle/>
          <a:p>
            <a:pPr algn="l">
              <a:spcBef>
                <a:spcPct val="50000"/>
              </a:spcBef>
            </a:pPr>
            <a:r>
              <a:rPr lang="en-US" sz="3200" b="1" dirty="0">
                <a:solidFill>
                  <a:srgbClr val="013066"/>
                </a:solidFill>
                <a:latin typeface="Garamond" pitchFamily="18" charset="0"/>
              </a:rPr>
              <a:t>Objective</a:t>
            </a:r>
          </a:p>
        </p:txBody>
      </p:sp>
      <p:sp>
        <p:nvSpPr>
          <p:cNvPr id="7171" name="Text Box 3"/>
          <p:cNvSpPr txBox="1">
            <a:spLocks noChangeArrowheads="1"/>
          </p:cNvSpPr>
          <p:nvPr/>
        </p:nvSpPr>
        <p:spPr bwMode="auto">
          <a:xfrm>
            <a:off x="457200" y="1548385"/>
            <a:ext cx="8229600" cy="707886"/>
          </a:xfrm>
          <a:prstGeom prst="rect">
            <a:avLst/>
          </a:prstGeom>
          <a:noFill/>
          <a:ln w="9525">
            <a:noFill/>
            <a:miter lim="800000"/>
            <a:headEnd/>
            <a:tailEnd/>
          </a:ln>
        </p:spPr>
        <p:txBody>
          <a:bodyPr wrap="square">
            <a:spAutoFit/>
          </a:bodyPr>
          <a:lstStyle/>
          <a:p>
            <a:pPr algn="l"/>
            <a:r>
              <a:rPr lang="en-US" sz="2000" dirty="0" smtClean="0">
                <a:solidFill>
                  <a:schemeClr val="bg2"/>
                </a:solidFill>
                <a:latin typeface="Garamond" pitchFamily="18" charset="0"/>
              </a:rPr>
              <a:t>Create </a:t>
            </a:r>
            <a:r>
              <a:rPr lang="en-US" sz="2000" dirty="0">
                <a:solidFill>
                  <a:schemeClr val="bg2"/>
                </a:solidFill>
                <a:latin typeface="Garamond" pitchFamily="18" charset="0"/>
              </a:rPr>
              <a:t>an effective and quality </a:t>
            </a:r>
            <a:r>
              <a:rPr lang="en-US" sz="2000" dirty="0" smtClean="0">
                <a:solidFill>
                  <a:schemeClr val="bg2"/>
                </a:solidFill>
                <a:latin typeface="Garamond" pitchFamily="18" charset="0"/>
              </a:rPr>
              <a:t>document </a:t>
            </a:r>
            <a:r>
              <a:rPr lang="en-US" sz="2000" dirty="0">
                <a:solidFill>
                  <a:schemeClr val="bg2"/>
                </a:solidFill>
                <a:latin typeface="Garamond" pitchFamily="18" charset="0"/>
              </a:rPr>
              <a:t>using Microsoft </a:t>
            </a:r>
            <a:r>
              <a:rPr lang="en-US" sz="2000" dirty="0" smtClean="0">
                <a:solidFill>
                  <a:schemeClr val="bg2"/>
                </a:solidFill>
                <a:latin typeface="Garamond" pitchFamily="18" charset="0"/>
              </a:rPr>
              <a:t>Word 2007.</a:t>
            </a:r>
            <a:endParaRPr lang="en-US" sz="2000" dirty="0">
              <a:solidFill>
                <a:schemeClr val="bg2"/>
              </a:solidFill>
              <a:latin typeface="Garamond" pitchFamily="18" charset="0"/>
            </a:endParaRPr>
          </a:p>
          <a:p>
            <a:endParaRPr lang="en-US" sz="2000" dirty="0">
              <a:solidFill>
                <a:schemeClr val="bg2"/>
              </a:solidFill>
            </a:endParaRP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20</a:t>
            </a:fld>
            <a:endParaRPr lang="en-US"/>
          </a:p>
        </p:txBody>
      </p:sp>
      <p:sp>
        <p:nvSpPr>
          <p:cNvPr id="3" name="Rectangle 2"/>
          <p:cNvSpPr/>
          <p:nvPr/>
        </p:nvSpPr>
        <p:spPr>
          <a:xfrm>
            <a:off x="256032" y="122736"/>
            <a:ext cx="4983480" cy="523220"/>
          </a:xfrm>
          <a:prstGeom prst="rect">
            <a:avLst/>
          </a:prstGeom>
        </p:spPr>
        <p:txBody>
          <a:bodyPr wrap="square">
            <a:spAutoFit/>
          </a:bodyPr>
          <a:lstStyle/>
          <a:p>
            <a:pPr algn="l"/>
            <a:r>
              <a:rPr lang="en-US" sz="2800" b="1" dirty="0" smtClean="0">
                <a:solidFill>
                  <a:srgbClr val="013066"/>
                </a:solidFill>
                <a:latin typeface="Garamond" pitchFamily="18" charset="0"/>
              </a:rPr>
              <a:t>Spelling and Grammar</a:t>
            </a:r>
          </a:p>
        </p:txBody>
      </p:sp>
      <p:pic>
        <p:nvPicPr>
          <p:cNvPr id="12290" name="Picture 2"/>
          <p:cNvPicPr>
            <a:picLocks noChangeAspect="1" noChangeArrowheads="1"/>
          </p:cNvPicPr>
          <p:nvPr/>
        </p:nvPicPr>
        <p:blipFill>
          <a:blip r:embed="rId2"/>
          <a:srcRect/>
          <a:stretch>
            <a:fillRect/>
          </a:stretch>
        </p:blipFill>
        <p:spPr bwMode="auto">
          <a:xfrm>
            <a:off x="390144" y="737616"/>
            <a:ext cx="4858512" cy="935736"/>
          </a:xfrm>
          <a:prstGeom prst="rect">
            <a:avLst/>
          </a:prstGeom>
          <a:noFill/>
          <a:ln w="9525">
            <a:noFill/>
            <a:miter lim="800000"/>
            <a:headEnd/>
            <a:tailEnd/>
          </a:ln>
        </p:spPr>
      </p:pic>
      <p:pic>
        <p:nvPicPr>
          <p:cNvPr id="12291" name="Picture 3"/>
          <p:cNvPicPr>
            <a:picLocks noChangeAspect="1" noChangeArrowheads="1"/>
          </p:cNvPicPr>
          <p:nvPr/>
        </p:nvPicPr>
        <p:blipFill>
          <a:blip r:embed="rId3"/>
          <a:srcRect/>
          <a:stretch>
            <a:fillRect/>
          </a:stretch>
        </p:blipFill>
        <p:spPr bwMode="auto">
          <a:xfrm>
            <a:off x="5511927" y="723138"/>
            <a:ext cx="3257169" cy="2106005"/>
          </a:xfrm>
          <a:prstGeom prst="rect">
            <a:avLst/>
          </a:prstGeom>
          <a:noFill/>
          <a:ln w="9525">
            <a:noFill/>
            <a:miter lim="800000"/>
            <a:headEnd/>
            <a:tailEnd/>
          </a:ln>
        </p:spPr>
      </p:pic>
      <p:sp>
        <p:nvSpPr>
          <p:cNvPr id="6" name="Rectangle 5"/>
          <p:cNvSpPr/>
          <p:nvPr/>
        </p:nvSpPr>
        <p:spPr>
          <a:xfrm>
            <a:off x="335280" y="2981760"/>
            <a:ext cx="2142744" cy="523220"/>
          </a:xfrm>
          <a:prstGeom prst="rect">
            <a:avLst/>
          </a:prstGeom>
        </p:spPr>
        <p:txBody>
          <a:bodyPr wrap="square">
            <a:spAutoFit/>
          </a:bodyPr>
          <a:lstStyle/>
          <a:p>
            <a:pPr algn="l"/>
            <a:r>
              <a:rPr lang="en-US" sz="2800" b="1" dirty="0" smtClean="0">
                <a:solidFill>
                  <a:srgbClr val="013066"/>
                </a:solidFill>
                <a:latin typeface="Garamond" pitchFamily="18" charset="0"/>
              </a:rPr>
              <a:t>Thesaurus</a:t>
            </a:r>
          </a:p>
        </p:txBody>
      </p:sp>
      <p:pic>
        <p:nvPicPr>
          <p:cNvPr id="12292" name="Picture 4"/>
          <p:cNvPicPr>
            <a:picLocks noChangeAspect="1" noChangeArrowheads="1"/>
          </p:cNvPicPr>
          <p:nvPr/>
        </p:nvPicPr>
        <p:blipFill>
          <a:blip r:embed="rId4"/>
          <a:srcRect/>
          <a:stretch>
            <a:fillRect/>
          </a:stretch>
        </p:blipFill>
        <p:spPr bwMode="auto">
          <a:xfrm>
            <a:off x="458343" y="3653600"/>
            <a:ext cx="4815351" cy="1933384"/>
          </a:xfrm>
          <a:prstGeom prst="rect">
            <a:avLst/>
          </a:prstGeom>
          <a:noFill/>
          <a:ln w="9525">
            <a:noFill/>
            <a:miter lim="800000"/>
            <a:headEnd/>
            <a:tailEnd/>
          </a:ln>
        </p:spPr>
      </p:pic>
      <p:sp>
        <p:nvSpPr>
          <p:cNvPr id="8" name="Rectangle 7"/>
          <p:cNvSpPr/>
          <p:nvPr/>
        </p:nvSpPr>
        <p:spPr>
          <a:xfrm>
            <a:off x="5425440" y="2978712"/>
            <a:ext cx="2142744" cy="523220"/>
          </a:xfrm>
          <a:prstGeom prst="rect">
            <a:avLst/>
          </a:prstGeom>
        </p:spPr>
        <p:txBody>
          <a:bodyPr wrap="square">
            <a:spAutoFit/>
          </a:bodyPr>
          <a:lstStyle/>
          <a:p>
            <a:pPr algn="l"/>
            <a:r>
              <a:rPr lang="en-US" sz="2800" b="1" dirty="0" smtClean="0">
                <a:solidFill>
                  <a:srgbClr val="013066"/>
                </a:solidFill>
                <a:latin typeface="Garamond" pitchFamily="18" charset="0"/>
              </a:rPr>
              <a:t>Synonyms</a:t>
            </a:r>
            <a:endParaRPr lang="en-US" sz="3200" b="1" dirty="0" smtClean="0">
              <a:solidFill>
                <a:srgbClr val="013066"/>
              </a:solidFill>
              <a:latin typeface="Garamond" pitchFamily="18" charset="0"/>
            </a:endParaRPr>
          </a:p>
        </p:txBody>
      </p:sp>
      <p:pic>
        <p:nvPicPr>
          <p:cNvPr id="12293" name="Picture 5"/>
          <p:cNvPicPr>
            <a:picLocks noChangeAspect="1" noChangeArrowheads="1"/>
          </p:cNvPicPr>
          <p:nvPr/>
        </p:nvPicPr>
        <p:blipFill>
          <a:blip r:embed="rId5"/>
          <a:srcRect/>
          <a:stretch>
            <a:fillRect/>
          </a:stretch>
        </p:blipFill>
        <p:spPr bwMode="auto">
          <a:xfrm>
            <a:off x="5529263" y="3629598"/>
            <a:ext cx="2270569" cy="256354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55192" y="2935224"/>
            <a:ext cx="6858000" cy="584775"/>
          </a:xfrm>
          <a:prstGeom prst="rect">
            <a:avLst/>
          </a:prstGeom>
          <a:noFill/>
          <a:ln w="9525">
            <a:noFill/>
            <a:miter lim="800000"/>
            <a:headEnd/>
            <a:tailEnd/>
          </a:ln>
        </p:spPr>
        <p:txBody>
          <a:bodyPr>
            <a:spAutoFit/>
          </a:bodyPr>
          <a:lstStyle/>
          <a:p>
            <a:pPr algn="ctr">
              <a:spcBef>
                <a:spcPct val="50000"/>
              </a:spcBef>
            </a:pPr>
            <a:r>
              <a:rPr lang="en-US" sz="3200" b="1" dirty="0">
                <a:solidFill>
                  <a:srgbClr val="013066"/>
                </a:solidFill>
                <a:latin typeface="Garamond" pitchFamily="18" charset="0"/>
              </a:rPr>
              <a:t>Thank</a:t>
            </a:r>
            <a:r>
              <a:rPr lang="en-US" sz="3200" b="1" dirty="0">
                <a:latin typeface="Garamond" pitchFamily="18" charset="0"/>
              </a:rPr>
              <a:t> </a:t>
            </a:r>
            <a:r>
              <a:rPr lang="en-US" sz="3200" b="1" dirty="0">
                <a:solidFill>
                  <a:srgbClr val="013066"/>
                </a:solidFill>
                <a:latin typeface="Garamond" pitchFamily="18" charset="0"/>
              </a:rPr>
              <a:t>You</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Word Slide1.JPG"/>
          <p:cNvPicPr>
            <a:picLocks noChangeAspect="1"/>
          </p:cNvPicPr>
          <p:nvPr/>
        </p:nvPicPr>
        <p:blipFill>
          <a:blip r:embed="rId3"/>
          <a:stretch>
            <a:fillRect/>
          </a:stretch>
        </p:blipFill>
        <p:spPr>
          <a:xfrm>
            <a:off x="4425696" y="1984248"/>
            <a:ext cx="4121658" cy="3392424"/>
          </a:xfrm>
          <a:prstGeom prst="rect">
            <a:avLst/>
          </a:prstGeom>
        </p:spPr>
      </p:pic>
      <p:sp>
        <p:nvSpPr>
          <p:cNvPr id="10242" name="Text Box 2"/>
          <p:cNvSpPr txBox="1">
            <a:spLocks noChangeArrowheads="1"/>
          </p:cNvSpPr>
          <p:nvPr/>
        </p:nvSpPr>
        <p:spPr bwMode="auto">
          <a:xfrm>
            <a:off x="295656" y="204216"/>
            <a:ext cx="7696200" cy="579438"/>
          </a:xfrm>
          <a:prstGeom prst="rect">
            <a:avLst/>
          </a:prstGeom>
          <a:noFill/>
          <a:ln w="9525">
            <a:noFill/>
            <a:miter lim="800000"/>
            <a:headEnd/>
            <a:tailEnd/>
          </a:ln>
        </p:spPr>
        <p:txBody>
          <a:bodyPr>
            <a:spAutoFit/>
          </a:bodyPr>
          <a:lstStyle/>
          <a:p>
            <a:pPr algn="l">
              <a:spcBef>
                <a:spcPct val="50000"/>
              </a:spcBef>
            </a:pPr>
            <a:r>
              <a:rPr lang="en-GB" sz="3200" b="1" dirty="0">
                <a:solidFill>
                  <a:srgbClr val="013066"/>
                </a:solidFill>
                <a:latin typeface="Garamond" pitchFamily="18" charset="0"/>
              </a:rPr>
              <a:t>The </a:t>
            </a:r>
            <a:r>
              <a:rPr lang="en-GB" sz="3200" b="1" dirty="0" smtClean="0">
                <a:solidFill>
                  <a:srgbClr val="013066"/>
                </a:solidFill>
                <a:latin typeface="Garamond" pitchFamily="18" charset="0"/>
              </a:rPr>
              <a:t>Word </a:t>
            </a:r>
            <a:r>
              <a:rPr lang="en-GB" sz="3200" b="1" dirty="0">
                <a:solidFill>
                  <a:srgbClr val="013066"/>
                </a:solidFill>
                <a:latin typeface="Garamond" pitchFamily="18" charset="0"/>
              </a:rPr>
              <a:t>Environment</a:t>
            </a:r>
            <a:endParaRPr lang="en-US" sz="3200" b="1" dirty="0">
              <a:solidFill>
                <a:srgbClr val="013066"/>
              </a:solidFill>
              <a:latin typeface="Garamond" pitchFamily="18" charset="0"/>
            </a:endParaRPr>
          </a:p>
        </p:txBody>
      </p:sp>
      <p:cxnSp>
        <p:nvCxnSpPr>
          <p:cNvPr id="33" name="Straight Connector 32"/>
          <p:cNvCxnSpPr/>
          <p:nvPr/>
        </p:nvCxnSpPr>
        <p:spPr bwMode="auto">
          <a:xfrm rot="16200000" flipH="1">
            <a:off x="7741833" y="5350914"/>
            <a:ext cx="227409" cy="95"/>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34" name="TextBox 33"/>
          <p:cNvSpPr txBox="1"/>
          <p:nvPr/>
        </p:nvSpPr>
        <p:spPr>
          <a:xfrm>
            <a:off x="7397496" y="5434584"/>
            <a:ext cx="1024128" cy="246221"/>
          </a:xfrm>
          <a:prstGeom prst="rect">
            <a:avLst/>
          </a:prstGeom>
          <a:noFill/>
        </p:spPr>
        <p:txBody>
          <a:bodyPr wrap="square" rtlCol="0">
            <a:spAutoFit/>
          </a:bodyPr>
          <a:lstStyle/>
          <a:p>
            <a:r>
              <a:rPr lang="en-US" sz="1000" dirty="0" smtClean="0">
                <a:solidFill>
                  <a:schemeClr val="bg2"/>
                </a:solidFill>
              </a:rPr>
              <a:t>View Selector</a:t>
            </a:r>
            <a:endParaRPr lang="en-US" sz="1000" dirty="0">
              <a:solidFill>
                <a:schemeClr val="bg2"/>
              </a:solidFill>
            </a:endParaRPr>
          </a:p>
        </p:txBody>
      </p:sp>
      <p:cxnSp>
        <p:nvCxnSpPr>
          <p:cNvPr id="40" name="Straight Connector 39"/>
          <p:cNvCxnSpPr/>
          <p:nvPr/>
        </p:nvCxnSpPr>
        <p:spPr bwMode="auto">
          <a:xfrm rot="16200000" flipV="1">
            <a:off x="5835396" y="1946148"/>
            <a:ext cx="457200" cy="76200"/>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41" name="TextBox 40"/>
          <p:cNvSpPr txBox="1"/>
          <p:nvPr/>
        </p:nvSpPr>
        <p:spPr>
          <a:xfrm>
            <a:off x="5721096" y="1527048"/>
            <a:ext cx="914400" cy="246221"/>
          </a:xfrm>
          <a:prstGeom prst="rect">
            <a:avLst/>
          </a:prstGeom>
          <a:noFill/>
        </p:spPr>
        <p:txBody>
          <a:bodyPr wrap="square" rtlCol="0">
            <a:spAutoFit/>
          </a:bodyPr>
          <a:lstStyle/>
          <a:p>
            <a:r>
              <a:rPr lang="en-US" sz="1000" dirty="0" smtClean="0">
                <a:solidFill>
                  <a:schemeClr val="bg2"/>
                </a:solidFill>
              </a:rPr>
              <a:t>The Ribbon</a:t>
            </a:r>
            <a:endParaRPr lang="en-US" sz="1000" dirty="0">
              <a:solidFill>
                <a:schemeClr val="bg2"/>
              </a:solidFill>
            </a:endParaRPr>
          </a:p>
        </p:txBody>
      </p:sp>
      <p:sp>
        <p:nvSpPr>
          <p:cNvPr id="43" name="Rectangle 42"/>
          <p:cNvSpPr/>
          <p:nvPr/>
        </p:nvSpPr>
        <p:spPr bwMode="auto">
          <a:xfrm>
            <a:off x="4425696" y="2084832"/>
            <a:ext cx="4114800" cy="356616"/>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4549702" y="1983605"/>
            <a:ext cx="381000" cy="101227"/>
          </a:xfrm>
          <a:prstGeom prst="rect">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cxnSp>
        <p:nvCxnSpPr>
          <p:cNvPr id="45" name="Straight Connector 44"/>
          <p:cNvCxnSpPr>
            <a:stCxn id="44" idx="0"/>
          </p:cNvCxnSpPr>
          <p:nvPr/>
        </p:nvCxnSpPr>
        <p:spPr bwMode="auto">
          <a:xfrm rot="5400000" flipH="1" flipV="1">
            <a:off x="4782916" y="1740369"/>
            <a:ext cx="200523" cy="285950"/>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46" name="TextBox 45"/>
          <p:cNvSpPr txBox="1"/>
          <p:nvPr/>
        </p:nvSpPr>
        <p:spPr>
          <a:xfrm>
            <a:off x="4501896" y="1527048"/>
            <a:ext cx="1371600" cy="246221"/>
          </a:xfrm>
          <a:prstGeom prst="rect">
            <a:avLst/>
          </a:prstGeom>
          <a:noFill/>
        </p:spPr>
        <p:txBody>
          <a:bodyPr wrap="square" rtlCol="0">
            <a:spAutoFit/>
          </a:bodyPr>
          <a:lstStyle/>
          <a:p>
            <a:r>
              <a:rPr lang="en-US" sz="1000" dirty="0" smtClean="0">
                <a:solidFill>
                  <a:schemeClr val="bg2"/>
                </a:solidFill>
              </a:rPr>
              <a:t>Quick Access Toolbar</a:t>
            </a:r>
            <a:endParaRPr lang="en-US" sz="1000" dirty="0">
              <a:solidFill>
                <a:schemeClr val="bg2"/>
              </a:solidFill>
            </a:endParaRPr>
          </a:p>
        </p:txBody>
      </p:sp>
      <p:cxnSp>
        <p:nvCxnSpPr>
          <p:cNvPr id="51" name="Straight Connector 50"/>
          <p:cNvCxnSpPr/>
          <p:nvPr/>
        </p:nvCxnSpPr>
        <p:spPr bwMode="auto">
          <a:xfrm rot="10800000" flipV="1">
            <a:off x="4142233" y="2043750"/>
            <a:ext cx="292293" cy="50226"/>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52" name="TextBox 51"/>
          <p:cNvSpPr txBox="1"/>
          <p:nvPr/>
        </p:nvSpPr>
        <p:spPr>
          <a:xfrm>
            <a:off x="3282696" y="1996440"/>
            <a:ext cx="914400" cy="246221"/>
          </a:xfrm>
          <a:prstGeom prst="rect">
            <a:avLst/>
          </a:prstGeom>
          <a:noFill/>
        </p:spPr>
        <p:txBody>
          <a:bodyPr wrap="square" rtlCol="0">
            <a:spAutoFit/>
          </a:bodyPr>
          <a:lstStyle/>
          <a:p>
            <a:r>
              <a:rPr lang="en-US" sz="1000" dirty="0" smtClean="0">
                <a:solidFill>
                  <a:schemeClr val="bg2"/>
                </a:solidFill>
              </a:rPr>
              <a:t>Office Button</a:t>
            </a:r>
            <a:endParaRPr lang="en-US" sz="1000" dirty="0">
              <a:solidFill>
                <a:schemeClr val="bg2"/>
              </a:solidFill>
            </a:endParaRPr>
          </a:p>
        </p:txBody>
      </p:sp>
      <p:sp>
        <p:nvSpPr>
          <p:cNvPr id="58" name="TextBox 57"/>
          <p:cNvSpPr txBox="1"/>
          <p:nvPr/>
        </p:nvSpPr>
        <p:spPr>
          <a:xfrm>
            <a:off x="7726680" y="1658269"/>
            <a:ext cx="1004397" cy="246221"/>
          </a:xfrm>
          <a:prstGeom prst="rect">
            <a:avLst/>
          </a:prstGeom>
          <a:noFill/>
        </p:spPr>
        <p:txBody>
          <a:bodyPr wrap="square" rtlCol="0">
            <a:spAutoFit/>
          </a:bodyPr>
          <a:lstStyle/>
          <a:p>
            <a:r>
              <a:rPr lang="en-US" sz="1000" dirty="0" smtClean="0">
                <a:solidFill>
                  <a:schemeClr val="bg2"/>
                </a:solidFill>
              </a:rPr>
              <a:t>Help Button</a:t>
            </a:r>
            <a:endParaRPr lang="en-US" sz="1000" dirty="0">
              <a:solidFill>
                <a:schemeClr val="bg2"/>
              </a:solidFill>
            </a:endParaRPr>
          </a:p>
        </p:txBody>
      </p:sp>
      <p:cxnSp>
        <p:nvCxnSpPr>
          <p:cNvPr id="61" name="Straight Connector 60"/>
          <p:cNvCxnSpPr/>
          <p:nvPr/>
        </p:nvCxnSpPr>
        <p:spPr bwMode="auto">
          <a:xfrm rot="5400000">
            <a:off x="6140196" y="5146548"/>
            <a:ext cx="1143000" cy="158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62" name="TextBox 61"/>
          <p:cNvSpPr txBox="1"/>
          <p:nvPr/>
        </p:nvSpPr>
        <p:spPr>
          <a:xfrm>
            <a:off x="5998464" y="5718048"/>
            <a:ext cx="1151182" cy="246221"/>
          </a:xfrm>
          <a:prstGeom prst="rect">
            <a:avLst/>
          </a:prstGeom>
          <a:noFill/>
        </p:spPr>
        <p:txBody>
          <a:bodyPr wrap="square" rtlCol="0">
            <a:spAutoFit/>
          </a:bodyPr>
          <a:lstStyle/>
          <a:p>
            <a:r>
              <a:rPr lang="en-US" sz="1000" dirty="0" smtClean="0">
                <a:solidFill>
                  <a:schemeClr val="bg2"/>
                </a:solidFill>
              </a:rPr>
              <a:t>Document Area</a:t>
            </a:r>
            <a:endParaRPr lang="en-US" sz="1000" dirty="0">
              <a:solidFill>
                <a:schemeClr val="bg2"/>
              </a:solidFill>
            </a:endParaRPr>
          </a:p>
        </p:txBody>
      </p:sp>
      <p:cxnSp>
        <p:nvCxnSpPr>
          <p:cNvPr id="65" name="Straight Connector 64"/>
          <p:cNvCxnSpPr/>
          <p:nvPr/>
        </p:nvCxnSpPr>
        <p:spPr bwMode="auto">
          <a:xfrm rot="16200000" flipV="1">
            <a:off x="8391955" y="1968197"/>
            <a:ext cx="205972" cy="18618"/>
          </a:xfrm>
          <a:prstGeom prst="line">
            <a:avLst/>
          </a:pr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p:spPr>
      </p:cxnSp>
      <p:sp>
        <p:nvSpPr>
          <p:cNvPr id="27" name="Rectangle 25"/>
          <p:cNvSpPr>
            <a:spLocks noChangeArrowheads="1"/>
          </p:cNvSpPr>
          <p:nvPr/>
        </p:nvSpPr>
        <p:spPr bwMode="auto">
          <a:xfrm>
            <a:off x="359664" y="978408"/>
            <a:ext cx="5666232" cy="3970318"/>
          </a:xfrm>
          <a:prstGeom prst="rect">
            <a:avLst/>
          </a:prstGeom>
          <a:noFill/>
          <a:ln w="9525">
            <a:noFill/>
            <a:miter lim="800000"/>
            <a:headEnd/>
            <a:tailEnd/>
          </a:ln>
        </p:spPr>
        <p:txBody>
          <a:bodyPr wrap="square" anchor="ctr">
            <a:spAutoFit/>
          </a:bodyPr>
          <a:lstStyle/>
          <a:p>
            <a:pPr algn="l" eaLnBrk="1" hangingPunct="1"/>
            <a:r>
              <a:rPr lang="en-GB" sz="1800" dirty="0" smtClean="0">
                <a:solidFill>
                  <a:schemeClr val="bg2"/>
                </a:solidFill>
                <a:latin typeface="Garamond" pitchFamily="18" charset="0"/>
                <a:cs typeface="Times New Roman" pitchFamily="18" charset="0"/>
              </a:rPr>
              <a:t>To </a:t>
            </a:r>
            <a:r>
              <a:rPr lang="en-GB" sz="1800" dirty="0">
                <a:solidFill>
                  <a:schemeClr val="bg2"/>
                </a:solidFill>
                <a:latin typeface="Garamond" pitchFamily="18" charset="0"/>
                <a:cs typeface="Times New Roman" pitchFamily="18" charset="0"/>
              </a:rPr>
              <a:t>launch </a:t>
            </a:r>
            <a:r>
              <a:rPr lang="en-GB" sz="1800" dirty="0" smtClean="0">
                <a:solidFill>
                  <a:schemeClr val="bg2"/>
                </a:solidFill>
                <a:latin typeface="Garamond" pitchFamily="18" charset="0"/>
                <a:cs typeface="Times New Roman" pitchFamily="18" charset="0"/>
              </a:rPr>
              <a:t>Word, </a:t>
            </a:r>
            <a:r>
              <a:rPr lang="en-GB" sz="1800" dirty="0">
                <a:solidFill>
                  <a:schemeClr val="bg2"/>
                </a:solidFill>
                <a:latin typeface="Garamond" pitchFamily="18" charset="0"/>
                <a:cs typeface="Times New Roman" pitchFamily="18" charset="0"/>
              </a:rPr>
              <a:t>use Start | Programs | </a:t>
            </a:r>
            <a:r>
              <a:rPr lang="en-GB" sz="1800" dirty="0" smtClean="0">
                <a:solidFill>
                  <a:schemeClr val="bg2"/>
                </a:solidFill>
                <a:latin typeface="Garamond" pitchFamily="18" charset="0"/>
                <a:cs typeface="Times New Roman" pitchFamily="18" charset="0"/>
              </a:rPr>
              <a:t>Microsoft Office | </a:t>
            </a:r>
            <a:br>
              <a:rPr lang="en-GB" sz="1800" dirty="0" smtClean="0">
                <a:solidFill>
                  <a:schemeClr val="bg2"/>
                </a:solidFill>
                <a:latin typeface="Garamond" pitchFamily="18" charset="0"/>
                <a:cs typeface="Times New Roman" pitchFamily="18" charset="0"/>
              </a:rPr>
            </a:br>
            <a:r>
              <a:rPr lang="en-GB" sz="1800" dirty="0" smtClean="0">
                <a:solidFill>
                  <a:schemeClr val="bg2"/>
                </a:solidFill>
                <a:latin typeface="Garamond" pitchFamily="18" charset="0"/>
                <a:cs typeface="Times New Roman" pitchFamily="18" charset="0"/>
              </a:rPr>
              <a:t>Microsoft Office Word 2007</a:t>
            </a:r>
            <a:endParaRPr lang="en-GB" sz="1800" dirty="0">
              <a:solidFill>
                <a:schemeClr val="bg2"/>
              </a:solidFill>
              <a:latin typeface="Garamond" pitchFamily="18" charset="0"/>
              <a:cs typeface="Times New Roman" pitchFamily="18" charset="0"/>
            </a:endParaRPr>
          </a:p>
          <a:p>
            <a:pPr algn="l" eaLnBrk="1" hangingPunct="1">
              <a:buFontTx/>
              <a:buChar char="•"/>
            </a:pPr>
            <a:endParaRPr lang="en-GB" sz="1800" dirty="0">
              <a:solidFill>
                <a:schemeClr val="bg2"/>
              </a:solidFill>
              <a:latin typeface="Garamond" pitchFamily="18" charset="0"/>
              <a:cs typeface="Times New Roman" pitchFamily="18" charset="0"/>
            </a:endParaRPr>
          </a:p>
          <a:p>
            <a:pPr algn="l" eaLnBrk="1" hangingPunct="1">
              <a:buFontTx/>
              <a:buChar char="•"/>
            </a:pPr>
            <a:r>
              <a:rPr lang="en-GB" sz="1800" dirty="0" smtClean="0">
                <a:solidFill>
                  <a:schemeClr val="bg2"/>
                </a:solidFill>
                <a:latin typeface="Garamond" pitchFamily="18" charset="0"/>
                <a:cs typeface="Times New Roman" pitchFamily="18" charset="0"/>
              </a:rPr>
              <a:t> The Ribbon</a:t>
            </a:r>
            <a:endParaRPr lang="en-US" sz="1800" dirty="0" smtClean="0">
              <a:solidFill>
                <a:schemeClr val="bg2"/>
              </a:solidFill>
              <a:latin typeface="Garamond" pitchFamily="18" charset="0"/>
            </a:endParaRPr>
          </a:p>
          <a:p>
            <a:pPr algn="l" eaLnBrk="1" hangingPunct="1"/>
            <a:r>
              <a:rPr lang="en-GB" sz="1800" dirty="0" smtClean="0">
                <a:solidFill>
                  <a:schemeClr val="bg2"/>
                </a:solidFill>
                <a:latin typeface="Garamond" pitchFamily="18" charset="0"/>
                <a:cs typeface="Times New Roman" pitchFamily="18" charset="0"/>
              </a:rPr>
              <a:t> </a:t>
            </a:r>
          </a:p>
          <a:p>
            <a:pPr algn="l" eaLnBrk="1" hangingPunct="1">
              <a:buFontTx/>
              <a:buChar char="•"/>
            </a:pPr>
            <a:r>
              <a:rPr lang="en-GB" sz="1800" dirty="0" smtClean="0">
                <a:solidFill>
                  <a:schemeClr val="bg2"/>
                </a:solidFill>
                <a:latin typeface="Garamond" pitchFamily="18" charset="0"/>
                <a:cs typeface="Times New Roman" pitchFamily="18" charset="0"/>
              </a:rPr>
              <a:t> Office Button </a:t>
            </a:r>
          </a:p>
          <a:p>
            <a:pPr algn="l" eaLnBrk="1" hangingPunct="1">
              <a:buFontTx/>
              <a:buChar char="•"/>
            </a:pPr>
            <a:endParaRPr lang="en-GB" sz="1800" dirty="0" smtClean="0">
              <a:solidFill>
                <a:schemeClr val="bg2"/>
              </a:solidFill>
              <a:latin typeface="Garamond" pitchFamily="18" charset="0"/>
              <a:cs typeface="Times New Roman" pitchFamily="18" charset="0"/>
            </a:endParaRPr>
          </a:p>
          <a:p>
            <a:pPr algn="l" eaLnBrk="1" hangingPunct="1">
              <a:buFontTx/>
              <a:buChar char="•"/>
            </a:pPr>
            <a:r>
              <a:rPr lang="en-GB" sz="1800" dirty="0" smtClean="0">
                <a:solidFill>
                  <a:schemeClr val="bg2"/>
                </a:solidFill>
                <a:latin typeface="Garamond" pitchFamily="18" charset="0"/>
                <a:cs typeface="Times New Roman" pitchFamily="18" charset="0"/>
              </a:rPr>
              <a:t> The Document Area. </a:t>
            </a:r>
            <a:endParaRPr lang="en-GB" sz="1800" dirty="0">
              <a:solidFill>
                <a:schemeClr val="bg2"/>
              </a:solidFill>
              <a:latin typeface="Garamond" pitchFamily="18" charset="0"/>
              <a:cs typeface="Times New Roman" pitchFamily="18" charset="0"/>
            </a:endParaRPr>
          </a:p>
          <a:p>
            <a:pPr algn="l" eaLnBrk="1" hangingPunct="1">
              <a:buFontTx/>
              <a:buChar char="•"/>
            </a:pPr>
            <a:endParaRPr lang="en-GB" sz="1800" dirty="0">
              <a:solidFill>
                <a:schemeClr val="bg2"/>
              </a:solidFill>
              <a:latin typeface="Garamond" pitchFamily="18" charset="0"/>
              <a:cs typeface="Times New Roman" pitchFamily="18" charset="0"/>
            </a:endParaRPr>
          </a:p>
          <a:p>
            <a:pPr algn="l" eaLnBrk="1" hangingPunct="1">
              <a:buFontTx/>
              <a:buChar char="•"/>
            </a:pPr>
            <a:r>
              <a:rPr lang="en-GB" sz="1800" dirty="0" smtClean="0">
                <a:solidFill>
                  <a:schemeClr val="bg2"/>
                </a:solidFill>
                <a:latin typeface="Garamond" pitchFamily="18" charset="0"/>
                <a:cs typeface="Times New Roman" pitchFamily="18" charset="0"/>
              </a:rPr>
              <a:t> Quick Access Bar</a:t>
            </a:r>
          </a:p>
          <a:p>
            <a:pPr algn="l" eaLnBrk="1" hangingPunct="1">
              <a:buFontTx/>
              <a:buChar char="•"/>
            </a:pPr>
            <a:endParaRPr lang="en-GB" sz="1800" dirty="0" smtClean="0">
              <a:solidFill>
                <a:schemeClr val="bg2"/>
              </a:solidFill>
              <a:latin typeface="Garamond" pitchFamily="18" charset="0"/>
              <a:cs typeface="Times New Roman" pitchFamily="18" charset="0"/>
            </a:endParaRPr>
          </a:p>
          <a:p>
            <a:pPr algn="l" eaLnBrk="1" hangingPunct="1">
              <a:buFontTx/>
              <a:buChar char="•"/>
            </a:pPr>
            <a:r>
              <a:rPr lang="en-GB" sz="1800" dirty="0" smtClean="0">
                <a:solidFill>
                  <a:schemeClr val="bg2"/>
                </a:solidFill>
                <a:latin typeface="Garamond" pitchFamily="18" charset="0"/>
                <a:cs typeface="Times New Roman" pitchFamily="18" charset="0"/>
              </a:rPr>
              <a:t> View Selector </a:t>
            </a:r>
          </a:p>
          <a:p>
            <a:pPr algn="l" eaLnBrk="1" hangingPunct="1">
              <a:buFontTx/>
              <a:buChar char="•"/>
            </a:pPr>
            <a:endParaRPr lang="en-GB" sz="1800" dirty="0" smtClean="0">
              <a:solidFill>
                <a:schemeClr val="bg2"/>
              </a:solidFill>
              <a:latin typeface="Garamond" pitchFamily="18" charset="0"/>
              <a:cs typeface="Times New Roman" pitchFamily="18" charset="0"/>
            </a:endParaRPr>
          </a:p>
          <a:p>
            <a:pPr algn="l" eaLnBrk="1" hangingPunct="1">
              <a:buFontTx/>
              <a:buChar char="•"/>
            </a:pPr>
            <a:r>
              <a:rPr lang="en-GB" sz="1800" dirty="0" smtClean="0">
                <a:solidFill>
                  <a:schemeClr val="bg2"/>
                </a:solidFill>
                <a:latin typeface="Garamond" pitchFamily="18" charset="0"/>
                <a:cs typeface="Times New Roman" pitchFamily="18" charset="0"/>
              </a:rPr>
              <a:t> Help Button.</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4</a:t>
            </a:fld>
            <a:endParaRPr lang="en-US"/>
          </a:p>
        </p:txBody>
      </p:sp>
      <p:sp>
        <p:nvSpPr>
          <p:cNvPr id="9" name="Rectangle 8"/>
          <p:cNvSpPr/>
          <p:nvPr/>
        </p:nvSpPr>
        <p:spPr>
          <a:xfrm>
            <a:off x="1124712" y="1384941"/>
            <a:ext cx="8065008" cy="4708981"/>
          </a:xfrm>
          <a:prstGeom prst="rect">
            <a:avLst/>
          </a:prstGeom>
        </p:spPr>
        <p:txBody>
          <a:bodyPr wrap="square">
            <a:spAutoFit/>
          </a:bodyPr>
          <a:lstStyle/>
          <a:p>
            <a:pPr algn="l"/>
            <a:r>
              <a:rPr lang="en-US" sz="2000" b="1" dirty="0" smtClean="0">
                <a:solidFill>
                  <a:srgbClr val="0A1721"/>
                </a:solidFill>
                <a:latin typeface="Garamond" pitchFamily="18" charset="0"/>
              </a:rPr>
              <a:t>Home</a:t>
            </a:r>
            <a:r>
              <a:rPr lang="en-US" sz="2000" dirty="0" smtClean="0">
                <a:solidFill>
                  <a:schemeClr val="bg2"/>
                </a:solidFill>
                <a:latin typeface="Garamond" pitchFamily="18" charset="0"/>
              </a:rPr>
              <a:t>: Clipboard, Fonts, Paragraph, Styles, and Editing. </a:t>
            </a:r>
          </a:p>
          <a:p>
            <a:pPr algn="l"/>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Insert</a:t>
            </a:r>
            <a:r>
              <a:rPr lang="en-US" sz="2000" dirty="0" smtClean="0">
                <a:solidFill>
                  <a:schemeClr val="bg2"/>
                </a:solidFill>
                <a:latin typeface="Garamond" pitchFamily="18" charset="0"/>
              </a:rPr>
              <a:t>: Pages, Tables, Illustrations, Links, Header &amp; Footer, Text, and Symbols </a:t>
            </a:r>
          </a:p>
          <a:p>
            <a:pPr algn="l"/>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Page Layout</a:t>
            </a:r>
            <a:r>
              <a:rPr lang="en-US" sz="2000" dirty="0" smtClean="0">
                <a:solidFill>
                  <a:schemeClr val="bg2"/>
                </a:solidFill>
                <a:latin typeface="Garamond" pitchFamily="18" charset="0"/>
              </a:rPr>
              <a:t>: Themes, Page Setup, Page Background, Paragraph, Arrange </a:t>
            </a:r>
          </a:p>
          <a:p>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References</a:t>
            </a:r>
            <a:r>
              <a:rPr lang="en-US" sz="2000" dirty="0" smtClean="0">
                <a:solidFill>
                  <a:schemeClr val="bg2"/>
                </a:solidFill>
                <a:latin typeface="Garamond" pitchFamily="18" charset="0"/>
              </a:rPr>
              <a:t>: Table of Contents, Footnote, Citation &amp; Bibliography, Captions, Index, and Table of Authorities </a:t>
            </a:r>
          </a:p>
          <a:p>
            <a:pPr algn="l"/>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Mailings</a:t>
            </a:r>
            <a:r>
              <a:rPr lang="en-US" sz="2000" dirty="0" smtClean="0">
                <a:solidFill>
                  <a:schemeClr val="bg2"/>
                </a:solidFill>
                <a:latin typeface="Garamond" pitchFamily="18" charset="0"/>
              </a:rPr>
              <a:t>: Create, Start Mail Merge, Write &amp; Insert Fields, Preview Results, Finish </a:t>
            </a:r>
          </a:p>
          <a:p>
            <a:pPr algn="l"/>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Review</a:t>
            </a:r>
            <a:r>
              <a:rPr lang="en-US" sz="2000" dirty="0" smtClean="0">
                <a:solidFill>
                  <a:schemeClr val="bg2"/>
                </a:solidFill>
                <a:latin typeface="Garamond" pitchFamily="18" charset="0"/>
              </a:rPr>
              <a:t>: Proofing, Comments, Tracking, Changes, Compare, Protect </a:t>
            </a:r>
          </a:p>
          <a:p>
            <a:pPr algn="l"/>
            <a:endParaRPr lang="en-US" sz="2000" dirty="0" smtClean="0">
              <a:solidFill>
                <a:schemeClr val="bg2"/>
              </a:solidFill>
              <a:latin typeface="Garamond" pitchFamily="18" charset="0"/>
            </a:endParaRPr>
          </a:p>
          <a:p>
            <a:pPr algn="l"/>
            <a:r>
              <a:rPr lang="en-US" sz="2000" b="1" dirty="0" smtClean="0">
                <a:solidFill>
                  <a:schemeClr val="bg2"/>
                </a:solidFill>
                <a:latin typeface="Garamond" pitchFamily="18" charset="0"/>
              </a:rPr>
              <a:t>View</a:t>
            </a:r>
            <a:r>
              <a:rPr lang="en-US" sz="2000" dirty="0" smtClean="0">
                <a:solidFill>
                  <a:schemeClr val="bg2"/>
                </a:solidFill>
                <a:latin typeface="Garamond" pitchFamily="18" charset="0"/>
              </a:rPr>
              <a:t>: Document Views, Show/Hide, Zoom, Window, Macros </a:t>
            </a:r>
          </a:p>
        </p:txBody>
      </p:sp>
      <p:pic>
        <p:nvPicPr>
          <p:cNvPr id="1027" name="Picture 3"/>
          <p:cNvPicPr>
            <a:picLocks noChangeAspect="1" noChangeArrowheads="1"/>
          </p:cNvPicPr>
          <p:nvPr/>
        </p:nvPicPr>
        <p:blipFill>
          <a:blip r:embed="rId2"/>
          <a:srcRect/>
          <a:stretch>
            <a:fillRect/>
          </a:stretch>
        </p:blipFill>
        <p:spPr bwMode="auto">
          <a:xfrm>
            <a:off x="491871" y="1481138"/>
            <a:ext cx="552450" cy="238125"/>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510921" y="2103692"/>
            <a:ext cx="514350" cy="200025"/>
          </a:xfrm>
          <a:prstGeom prst="rect">
            <a:avLst/>
          </a:prstGeom>
          <a:noFill/>
          <a:ln w="9525">
            <a:noFill/>
            <a:miter lim="800000"/>
            <a:headEnd/>
            <a:tailEnd/>
          </a:ln>
        </p:spPr>
      </p:pic>
      <p:pic>
        <p:nvPicPr>
          <p:cNvPr id="1029" name="Picture 5"/>
          <p:cNvPicPr>
            <a:picLocks noChangeAspect="1" noChangeArrowheads="1"/>
          </p:cNvPicPr>
          <p:nvPr/>
        </p:nvPicPr>
        <p:blipFill>
          <a:blip r:embed="rId4"/>
          <a:srcRect/>
          <a:stretch>
            <a:fillRect/>
          </a:stretch>
        </p:blipFill>
        <p:spPr bwMode="auto">
          <a:xfrm>
            <a:off x="184404" y="2683764"/>
            <a:ext cx="838200" cy="228600"/>
          </a:xfrm>
          <a:prstGeom prst="rect">
            <a:avLst/>
          </a:prstGeom>
          <a:noFill/>
          <a:ln w="9525">
            <a:noFill/>
            <a:miter lim="800000"/>
            <a:headEnd/>
            <a:tailEnd/>
          </a:ln>
        </p:spPr>
      </p:pic>
      <p:pic>
        <p:nvPicPr>
          <p:cNvPr id="1030" name="Picture 6"/>
          <p:cNvPicPr>
            <a:picLocks noChangeAspect="1" noChangeArrowheads="1"/>
          </p:cNvPicPr>
          <p:nvPr/>
        </p:nvPicPr>
        <p:blipFill>
          <a:blip r:embed="rId5"/>
          <a:srcRect/>
          <a:stretch>
            <a:fillRect/>
          </a:stretch>
        </p:blipFill>
        <p:spPr bwMode="auto">
          <a:xfrm>
            <a:off x="254318" y="3296412"/>
            <a:ext cx="771525" cy="228600"/>
          </a:xfrm>
          <a:prstGeom prst="rect">
            <a:avLst/>
          </a:prstGeom>
          <a:noFill/>
          <a:ln w="9525">
            <a:noFill/>
            <a:miter lim="800000"/>
            <a:headEnd/>
            <a:tailEnd/>
          </a:ln>
        </p:spPr>
      </p:pic>
      <p:pic>
        <p:nvPicPr>
          <p:cNvPr id="1031" name="Picture 7"/>
          <p:cNvPicPr>
            <a:picLocks noChangeAspect="1" noChangeArrowheads="1"/>
          </p:cNvPicPr>
          <p:nvPr/>
        </p:nvPicPr>
        <p:blipFill>
          <a:blip r:embed="rId6"/>
          <a:srcRect/>
          <a:stretch>
            <a:fillRect/>
          </a:stretch>
        </p:blipFill>
        <p:spPr bwMode="auto">
          <a:xfrm>
            <a:off x="361569" y="4219956"/>
            <a:ext cx="666750" cy="228600"/>
          </a:xfrm>
          <a:prstGeom prst="rect">
            <a:avLst/>
          </a:prstGeom>
          <a:noFill/>
          <a:ln w="9525">
            <a:noFill/>
            <a:miter lim="800000"/>
            <a:headEnd/>
            <a:tailEnd/>
          </a:ln>
        </p:spPr>
      </p:pic>
      <p:pic>
        <p:nvPicPr>
          <p:cNvPr id="1032" name="Picture 8"/>
          <p:cNvPicPr>
            <a:picLocks noChangeAspect="1" noChangeArrowheads="1"/>
          </p:cNvPicPr>
          <p:nvPr/>
        </p:nvPicPr>
        <p:blipFill>
          <a:blip r:embed="rId7"/>
          <a:srcRect/>
          <a:stretch>
            <a:fillRect/>
          </a:stretch>
        </p:blipFill>
        <p:spPr bwMode="auto">
          <a:xfrm>
            <a:off x="431864" y="5129594"/>
            <a:ext cx="581025" cy="238125"/>
          </a:xfrm>
          <a:prstGeom prst="rect">
            <a:avLst/>
          </a:prstGeom>
          <a:noFill/>
          <a:ln w="9525">
            <a:noFill/>
            <a:miter lim="800000"/>
            <a:headEnd/>
            <a:tailEnd/>
          </a:ln>
        </p:spPr>
      </p:pic>
      <p:pic>
        <p:nvPicPr>
          <p:cNvPr id="1033" name="Picture 9"/>
          <p:cNvPicPr>
            <a:picLocks noChangeAspect="1" noChangeArrowheads="1"/>
          </p:cNvPicPr>
          <p:nvPr/>
        </p:nvPicPr>
        <p:blipFill>
          <a:blip r:embed="rId8"/>
          <a:srcRect/>
          <a:stretch>
            <a:fillRect/>
          </a:stretch>
        </p:blipFill>
        <p:spPr bwMode="auto">
          <a:xfrm>
            <a:off x="548259" y="5714810"/>
            <a:ext cx="476250" cy="238125"/>
          </a:xfrm>
          <a:prstGeom prst="rect">
            <a:avLst/>
          </a:prstGeom>
          <a:noFill/>
          <a:ln w="9525">
            <a:noFill/>
            <a:miter lim="800000"/>
            <a:headEnd/>
            <a:tailEnd/>
          </a:ln>
        </p:spPr>
      </p:pic>
      <p:sp>
        <p:nvSpPr>
          <p:cNvPr id="17" name="Text Box 2"/>
          <p:cNvSpPr txBox="1">
            <a:spLocks noChangeArrowheads="1"/>
          </p:cNvSpPr>
          <p:nvPr/>
        </p:nvSpPr>
        <p:spPr bwMode="auto">
          <a:xfrm>
            <a:off x="304800" y="131064"/>
            <a:ext cx="8519160" cy="584775"/>
          </a:xfrm>
          <a:prstGeom prst="rect">
            <a:avLst/>
          </a:prstGeom>
          <a:noFill/>
          <a:ln w="9525">
            <a:noFill/>
            <a:miter lim="800000"/>
            <a:headEnd/>
            <a:tailEnd/>
          </a:ln>
        </p:spPr>
        <p:txBody>
          <a:bodyPr wrap="square">
            <a:spAutoFit/>
          </a:bodyPr>
          <a:lstStyle/>
          <a:p>
            <a:pPr algn="l">
              <a:spcBef>
                <a:spcPct val="50000"/>
              </a:spcBef>
            </a:pPr>
            <a:r>
              <a:rPr lang="en-GB" sz="3200" b="1" dirty="0">
                <a:solidFill>
                  <a:srgbClr val="013066"/>
                </a:solidFill>
                <a:latin typeface="Garamond" pitchFamily="18" charset="0"/>
              </a:rPr>
              <a:t>The </a:t>
            </a:r>
            <a:r>
              <a:rPr lang="en-GB" sz="3200" b="1" dirty="0" smtClean="0">
                <a:solidFill>
                  <a:srgbClr val="013066"/>
                </a:solidFill>
                <a:latin typeface="Garamond" pitchFamily="18" charset="0"/>
              </a:rPr>
              <a:t>Word Environment                                  </a:t>
            </a:r>
            <a:r>
              <a:rPr lang="en-GB" sz="1800" b="1" dirty="0" smtClean="0">
                <a:solidFill>
                  <a:srgbClr val="013066"/>
                </a:solidFill>
                <a:latin typeface="Garamond" pitchFamily="18" charset="0"/>
              </a:rPr>
              <a:t>contd...</a:t>
            </a:r>
            <a:endParaRPr lang="en-US" sz="3200" b="1" dirty="0">
              <a:solidFill>
                <a:srgbClr val="013066"/>
              </a:solidFill>
              <a:latin typeface="Garamond" pitchFamily="18" charset="0"/>
            </a:endParaRPr>
          </a:p>
        </p:txBody>
      </p:sp>
      <p:sp>
        <p:nvSpPr>
          <p:cNvPr id="18" name="Rectangle 17"/>
          <p:cNvSpPr/>
          <p:nvPr/>
        </p:nvSpPr>
        <p:spPr>
          <a:xfrm>
            <a:off x="329184" y="727502"/>
            <a:ext cx="6035040" cy="400110"/>
          </a:xfrm>
          <a:prstGeom prst="rect">
            <a:avLst/>
          </a:prstGeom>
        </p:spPr>
        <p:txBody>
          <a:bodyPr wrap="square">
            <a:spAutoFit/>
          </a:bodyPr>
          <a:lstStyle/>
          <a:p>
            <a:pPr algn="l"/>
            <a:r>
              <a:rPr lang="en-US" sz="2000" b="1" dirty="0" smtClean="0">
                <a:solidFill>
                  <a:schemeClr val="bg2"/>
                </a:solidFill>
                <a:latin typeface="Garamond" pitchFamily="18" charset="0"/>
              </a:rPr>
              <a:t>Each of the tabs contains the following tools</a:t>
            </a:r>
            <a:r>
              <a:rPr lang="en-US" sz="2000" dirty="0" smtClean="0">
                <a:solidFill>
                  <a:schemeClr val="bg2"/>
                </a:solidFill>
                <a:latin typeface="Garamond" pitchFamily="18" charset="0"/>
              </a:rPr>
              <a:t>: </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5</a:t>
            </a:fld>
            <a:endParaRPr lang="en-US"/>
          </a:p>
        </p:txBody>
      </p:sp>
      <p:sp>
        <p:nvSpPr>
          <p:cNvPr id="3" name="Rectangle 2"/>
          <p:cNvSpPr/>
          <p:nvPr/>
        </p:nvSpPr>
        <p:spPr>
          <a:xfrm>
            <a:off x="324677" y="281232"/>
            <a:ext cx="4598568" cy="584775"/>
          </a:xfrm>
          <a:prstGeom prst="rect">
            <a:avLst/>
          </a:prstGeom>
        </p:spPr>
        <p:txBody>
          <a:bodyPr wrap="none">
            <a:spAutoFit/>
          </a:bodyPr>
          <a:lstStyle/>
          <a:p>
            <a:r>
              <a:rPr lang="en-US" sz="3200" b="1" dirty="0" smtClean="0">
                <a:solidFill>
                  <a:srgbClr val="013066"/>
                </a:solidFill>
                <a:latin typeface="Garamond" pitchFamily="18" charset="0"/>
              </a:rPr>
              <a:t>Create a New Document </a:t>
            </a:r>
          </a:p>
        </p:txBody>
      </p:sp>
      <p:sp>
        <p:nvSpPr>
          <p:cNvPr id="4" name="Rectangle 3"/>
          <p:cNvSpPr/>
          <p:nvPr/>
        </p:nvSpPr>
        <p:spPr>
          <a:xfrm>
            <a:off x="329184" y="998464"/>
            <a:ext cx="8476488" cy="1323439"/>
          </a:xfrm>
          <a:prstGeom prst="rect">
            <a:avLst/>
          </a:prstGeom>
        </p:spPr>
        <p:txBody>
          <a:bodyPr wrap="square">
            <a:spAutoFit/>
          </a:bodyPr>
          <a:lstStyle/>
          <a:p>
            <a:pPr algn="l"/>
            <a:r>
              <a:rPr lang="en-US" sz="2000" dirty="0" smtClean="0">
                <a:solidFill>
                  <a:schemeClr val="bg2"/>
                </a:solidFill>
                <a:latin typeface="Garamond" pitchFamily="18" charset="0"/>
              </a:rPr>
              <a:t>There are several ways to create new documents, open existing documents, and save documents in Word: </a:t>
            </a:r>
          </a:p>
          <a:p>
            <a:pPr algn="l"/>
            <a:endParaRPr lang="en-US" sz="2000" dirty="0" smtClean="0">
              <a:solidFill>
                <a:schemeClr val="bg2"/>
              </a:solidFill>
              <a:latin typeface="Garamond" pitchFamily="18" charset="0"/>
            </a:endParaRPr>
          </a:p>
          <a:p>
            <a:pPr algn="l">
              <a:buFont typeface="Arial" pitchFamily="34" charset="0"/>
              <a:buChar char="•"/>
            </a:pPr>
            <a:r>
              <a:rPr lang="en-US" sz="2000" dirty="0" smtClean="0">
                <a:solidFill>
                  <a:schemeClr val="bg2"/>
                </a:solidFill>
                <a:latin typeface="Garamond" pitchFamily="18" charset="0"/>
              </a:rPr>
              <a:t>  Click the Microsoft Office Button           and Click New or </a:t>
            </a:r>
          </a:p>
        </p:txBody>
      </p:sp>
      <p:pic>
        <p:nvPicPr>
          <p:cNvPr id="2050" name="Picture 2"/>
          <p:cNvPicPr>
            <a:picLocks noChangeAspect="1" noChangeArrowheads="1"/>
          </p:cNvPicPr>
          <p:nvPr/>
        </p:nvPicPr>
        <p:blipFill>
          <a:blip r:embed="rId2"/>
          <a:srcRect/>
          <a:stretch>
            <a:fillRect/>
          </a:stretch>
        </p:blipFill>
        <p:spPr bwMode="auto">
          <a:xfrm>
            <a:off x="4110800" y="1783461"/>
            <a:ext cx="428625" cy="43815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2163318" y="2352105"/>
            <a:ext cx="4584954" cy="3200298"/>
          </a:xfrm>
          <a:prstGeom prst="rect">
            <a:avLst/>
          </a:prstGeom>
          <a:noFill/>
          <a:ln w="9525">
            <a:noFill/>
            <a:miter lim="800000"/>
            <a:headEnd/>
            <a:tailEnd/>
          </a:ln>
        </p:spPr>
      </p:pic>
      <p:sp>
        <p:nvSpPr>
          <p:cNvPr id="7" name="Rectangle 6"/>
          <p:cNvSpPr/>
          <p:nvPr/>
        </p:nvSpPr>
        <p:spPr>
          <a:xfrm>
            <a:off x="310896" y="5690908"/>
            <a:ext cx="8769096" cy="461665"/>
          </a:xfrm>
          <a:prstGeom prst="rect">
            <a:avLst/>
          </a:prstGeom>
        </p:spPr>
        <p:txBody>
          <a:bodyPr wrap="square">
            <a:spAutoFit/>
          </a:bodyPr>
          <a:lstStyle/>
          <a:p>
            <a:pPr algn="l">
              <a:buFont typeface="Arial" pitchFamily="34" charset="0"/>
              <a:buChar char="•"/>
            </a:pPr>
            <a:r>
              <a:rPr lang="en-US" sz="2000" dirty="0" smtClean="0">
                <a:solidFill>
                  <a:schemeClr val="bg2"/>
                </a:solidFill>
                <a:latin typeface="Garamond" pitchFamily="18" charset="0"/>
              </a:rPr>
              <a:t> </a:t>
            </a:r>
            <a:r>
              <a:rPr lang="en-US" dirty="0" smtClean="0">
                <a:solidFill>
                  <a:schemeClr val="bg2"/>
                </a:solidFill>
                <a:latin typeface="Garamond" pitchFamily="18" charset="0"/>
              </a:rPr>
              <a:t>or </a:t>
            </a:r>
            <a:r>
              <a:rPr lang="en-US" sz="2000" dirty="0" smtClean="0">
                <a:solidFill>
                  <a:schemeClr val="bg2"/>
                </a:solidFill>
                <a:latin typeface="Garamond" pitchFamily="18" charset="0"/>
              </a:rPr>
              <a:t>Press CTRL+N (Depress the CTRL key while pressing the “N”) on the keyboard</a:t>
            </a:r>
            <a:endParaRPr lang="en-US" sz="20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6</a:t>
            </a:fld>
            <a:endParaRPr lang="en-US"/>
          </a:p>
        </p:txBody>
      </p:sp>
      <p:sp>
        <p:nvSpPr>
          <p:cNvPr id="3" name="Rectangle 2"/>
          <p:cNvSpPr/>
          <p:nvPr/>
        </p:nvSpPr>
        <p:spPr>
          <a:xfrm>
            <a:off x="324677" y="308664"/>
            <a:ext cx="5307863" cy="584775"/>
          </a:xfrm>
          <a:prstGeom prst="rect">
            <a:avLst/>
          </a:prstGeom>
        </p:spPr>
        <p:txBody>
          <a:bodyPr wrap="none">
            <a:spAutoFit/>
          </a:bodyPr>
          <a:lstStyle/>
          <a:p>
            <a:r>
              <a:rPr lang="en-US" sz="3200" b="1" dirty="0" smtClean="0">
                <a:solidFill>
                  <a:srgbClr val="013066"/>
                </a:solidFill>
                <a:latin typeface="Garamond" pitchFamily="18" charset="0"/>
              </a:rPr>
              <a:t>Open an Existing Document </a:t>
            </a:r>
          </a:p>
        </p:txBody>
      </p:sp>
      <p:sp>
        <p:nvSpPr>
          <p:cNvPr id="4" name="Rectangle 3"/>
          <p:cNvSpPr/>
          <p:nvPr/>
        </p:nvSpPr>
        <p:spPr>
          <a:xfrm>
            <a:off x="411480" y="1272999"/>
            <a:ext cx="8439912" cy="3785652"/>
          </a:xfrm>
          <a:prstGeom prst="rect">
            <a:avLst/>
          </a:prstGeom>
        </p:spPr>
        <p:txBody>
          <a:bodyPr wrap="square">
            <a:spAutoFit/>
          </a:bodyPr>
          <a:lstStyle/>
          <a:p>
            <a:pPr algn="l">
              <a:lnSpc>
                <a:spcPct val="200000"/>
              </a:lnSpc>
              <a:buFont typeface="Arial" pitchFamily="34" charset="0"/>
              <a:buChar char="•"/>
            </a:pPr>
            <a:r>
              <a:rPr lang="en-US" sz="2000" dirty="0" smtClean="0">
                <a:solidFill>
                  <a:schemeClr val="bg2"/>
                </a:solidFill>
                <a:latin typeface="Garamond" pitchFamily="18" charset="0"/>
              </a:rPr>
              <a:t>  Click the Microsoft Office Button            and Click Open, or Press CTRL+O (Depress the CTRL key while pressing the “O”) on the keyboard, or </a:t>
            </a:r>
          </a:p>
          <a:p>
            <a:pPr algn="l">
              <a:lnSpc>
                <a:spcPct val="200000"/>
              </a:lnSpc>
            </a:pPr>
            <a:endParaRPr lang="en-US" sz="2000" dirty="0" smtClean="0">
              <a:solidFill>
                <a:schemeClr val="bg2"/>
              </a:solidFill>
              <a:latin typeface="Garamond" pitchFamily="18" charset="0"/>
            </a:endParaRPr>
          </a:p>
          <a:p>
            <a:pPr algn="l">
              <a:lnSpc>
                <a:spcPct val="200000"/>
              </a:lnSpc>
              <a:buFont typeface="Arial" pitchFamily="34" charset="0"/>
              <a:buChar char="•"/>
            </a:pPr>
            <a:r>
              <a:rPr lang="en-US" sz="2000" dirty="0" smtClean="0">
                <a:solidFill>
                  <a:schemeClr val="bg2"/>
                </a:solidFill>
                <a:latin typeface="Garamond" pitchFamily="18" charset="0"/>
              </a:rPr>
              <a:t>  If you have recently used the document you can click the Microsoft Office Button and click the name of the document in the Recent Documents section of the window Insert picture of recent documents.</a:t>
            </a:r>
          </a:p>
        </p:txBody>
      </p:sp>
      <p:pic>
        <p:nvPicPr>
          <p:cNvPr id="3074" name="Picture 2"/>
          <p:cNvPicPr>
            <a:picLocks noChangeAspect="1" noChangeArrowheads="1"/>
          </p:cNvPicPr>
          <p:nvPr/>
        </p:nvPicPr>
        <p:blipFill>
          <a:blip r:embed="rId2"/>
          <a:srcRect/>
          <a:stretch>
            <a:fillRect/>
          </a:stretch>
        </p:blipFill>
        <p:spPr bwMode="auto">
          <a:xfrm>
            <a:off x="4229672" y="1362837"/>
            <a:ext cx="428625" cy="4381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7</a:t>
            </a:fld>
            <a:endParaRPr lang="en-US"/>
          </a:p>
        </p:txBody>
      </p:sp>
      <p:sp>
        <p:nvSpPr>
          <p:cNvPr id="3" name="Rectangle 2"/>
          <p:cNvSpPr/>
          <p:nvPr/>
        </p:nvSpPr>
        <p:spPr>
          <a:xfrm>
            <a:off x="324677" y="308664"/>
            <a:ext cx="3689023" cy="584775"/>
          </a:xfrm>
          <a:prstGeom prst="rect">
            <a:avLst/>
          </a:prstGeom>
        </p:spPr>
        <p:txBody>
          <a:bodyPr wrap="none">
            <a:spAutoFit/>
          </a:bodyPr>
          <a:lstStyle/>
          <a:p>
            <a:r>
              <a:rPr lang="en-US" sz="3200" b="1" dirty="0" smtClean="0">
                <a:solidFill>
                  <a:srgbClr val="013066"/>
                </a:solidFill>
                <a:latin typeface="Garamond" pitchFamily="18" charset="0"/>
              </a:rPr>
              <a:t>Saving a Document </a:t>
            </a:r>
          </a:p>
        </p:txBody>
      </p:sp>
      <p:sp>
        <p:nvSpPr>
          <p:cNvPr id="4" name="Rectangle 3"/>
          <p:cNvSpPr/>
          <p:nvPr/>
        </p:nvSpPr>
        <p:spPr>
          <a:xfrm>
            <a:off x="411480" y="1272999"/>
            <a:ext cx="8439912" cy="2554545"/>
          </a:xfrm>
          <a:prstGeom prst="rect">
            <a:avLst/>
          </a:prstGeom>
        </p:spPr>
        <p:txBody>
          <a:bodyPr wrap="square">
            <a:spAutoFit/>
          </a:bodyPr>
          <a:lstStyle/>
          <a:p>
            <a:pPr algn="l">
              <a:lnSpc>
                <a:spcPct val="200000"/>
              </a:lnSpc>
              <a:buFont typeface="Arial" pitchFamily="34" charset="0"/>
              <a:buChar char="•"/>
            </a:pPr>
            <a:r>
              <a:rPr lang="en-US" sz="2000" dirty="0" smtClean="0">
                <a:solidFill>
                  <a:srgbClr val="0A1721"/>
                </a:solidFill>
                <a:latin typeface="Garamond" pitchFamily="18" charset="0"/>
              </a:rPr>
              <a:t>  Click the Microsoft Office Button          and Click Save or Save As or </a:t>
            </a:r>
          </a:p>
          <a:p>
            <a:pPr algn="l">
              <a:lnSpc>
                <a:spcPct val="200000"/>
              </a:lnSpc>
              <a:buFont typeface="Arial" pitchFamily="34" charset="0"/>
              <a:buChar char="•"/>
            </a:pPr>
            <a:r>
              <a:rPr lang="en-US" sz="2000" dirty="0" smtClean="0">
                <a:solidFill>
                  <a:srgbClr val="0A1721"/>
                </a:solidFill>
                <a:latin typeface="Garamond" pitchFamily="18" charset="0"/>
              </a:rPr>
              <a:t>  Press CTRL+S (Depress the CTRL key while pressing the “S”) on the keyboard,   </a:t>
            </a:r>
            <a:br>
              <a:rPr lang="en-US" sz="2000" dirty="0" smtClean="0">
                <a:solidFill>
                  <a:srgbClr val="0A1721"/>
                </a:solidFill>
                <a:latin typeface="Garamond" pitchFamily="18" charset="0"/>
              </a:rPr>
            </a:br>
            <a:r>
              <a:rPr lang="en-US" sz="2000" dirty="0" smtClean="0">
                <a:solidFill>
                  <a:srgbClr val="0A1721"/>
                </a:solidFill>
                <a:latin typeface="Garamond" pitchFamily="18" charset="0"/>
              </a:rPr>
              <a:t>    or </a:t>
            </a:r>
          </a:p>
          <a:p>
            <a:pPr algn="l">
              <a:lnSpc>
                <a:spcPct val="200000"/>
              </a:lnSpc>
              <a:buFont typeface="Arial" pitchFamily="34" charset="0"/>
              <a:buChar char="•"/>
            </a:pPr>
            <a:r>
              <a:rPr lang="en-US" sz="2000" dirty="0" smtClean="0">
                <a:solidFill>
                  <a:srgbClr val="0A1721"/>
                </a:solidFill>
                <a:latin typeface="Garamond" pitchFamily="18" charset="0"/>
              </a:rPr>
              <a:t>  Click the File icon on the Quick Access Toolbar </a:t>
            </a:r>
          </a:p>
        </p:txBody>
      </p:sp>
      <p:pic>
        <p:nvPicPr>
          <p:cNvPr id="3074" name="Picture 2"/>
          <p:cNvPicPr>
            <a:picLocks noChangeAspect="1" noChangeArrowheads="1"/>
          </p:cNvPicPr>
          <p:nvPr/>
        </p:nvPicPr>
        <p:blipFill>
          <a:blip r:embed="rId2"/>
          <a:srcRect/>
          <a:stretch>
            <a:fillRect/>
          </a:stretch>
        </p:blipFill>
        <p:spPr bwMode="auto">
          <a:xfrm>
            <a:off x="4183952" y="1353693"/>
            <a:ext cx="428625" cy="4381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8</a:t>
            </a:fld>
            <a:endParaRPr lang="en-US"/>
          </a:p>
        </p:txBody>
      </p:sp>
      <p:sp>
        <p:nvSpPr>
          <p:cNvPr id="3" name="Rectangle 2"/>
          <p:cNvSpPr/>
          <p:nvPr/>
        </p:nvSpPr>
        <p:spPr>
          <a:xfrm>
            <a:off x="324677" y="226368"/>
            <a:ext cx="3774431" cy="584775"/>
          </a:xfrm>
          <a:prstGeom prst="rect">
            <a:avLst/>
          </a:prstGeom>
        </p:spPr>
        <p:txBody>
          <a:bodyPr wrap="none">
            <a:spAutoFit/>
          </a:bodyPr>
          <a:lstStyle/>
          <a:p>
            <a:r>
              <a:rPr lang="en-US" sz="3200" b="1" dirty="0" smtClean="0">
                <a:solidFill>
                  <a:srgbClr val="013066"/>
                </a:solidFill>
                <a:latin typeface="Garamond" pitchFamily="18" charset="0"/>
              </a:rPr>
              <a:t>Document Overview</a:t>
            </a:r>
          </a:p>
        </p:txBody>
      </p:sp>
      <p:sp>
        <p:nvSpPr>
          <p:cNvPr id="4" name="Rectangle 3"/>
          <p:cNvSpPr/>
          <p:nvPr/>
        </p:nvSpPr>
        <p:spPr>
          <a:xfrm>
            <a:off x="356616" y="818228"/>
            <a:ext cx="8522208" cy="5478423"/>
          </a:xfrm>
          <a:prstGeom prst="rect">
            <a:avLst/>
          </a:prstGeom>
        </p:spPr>
        <p:txBody>
          <a:bodyPr wrap="square">
            <a:spAutoFit/>
          </a:bodyPr>
          <a:lstStyle/>
          <a:p>
            <a:pPr algn="l"/>
            <a:r>
              <a:rPr lang="en-US" sz="2000" dirty="0" smtClean="0">
                <a:solidFill>
                  <a:srgbClr val="0A1721"/>
                </a:solidFill>
                <a:latin typeface="Garamond" pitchFamily="18" charset="0"/>
              </a:rPr>
              <a:t>There are many ways to view a document in Word. </a:t>
            </a:r>
          </a:p>
          <a:p>
            <a:pPr algn="l"/>
            <a:endParaRPr lang="en-US" sz="1000" dirty="0" smtClean="0">
              <a:solidFill>
                <a:srgbClr val="0A1721"/>
              </a:solidFill>
              <a:latin typeface="Garamond" pitchFamily="18" charset="0"/>
            </a:endParaRPr>
          </a:p>
          <a:p>
            <a:pPr algn="l">
              <a:buFont typeface="Arial" pitchFamily="34" charset="0"/>
              <a:buChar char="•"/>
            </a:pPr>
            <a:r>
              <a:rPr lang="en-US" sz="2000" dirty="0" smtClean="0">
                <a:solidFill>
                  <a:srgbClr val="0A1721"/>
                </a:solidFill>
                <a:latin typeface="Garamond" pitchFamily="18" charset="0"/>
              </a:rPr>
              <a:t>  </a:t>
            </a:r>
            <a:r>
              <a:rPr lang="en-US" sz="2000" b="1" dirty="0" smtClean="0">
                <a:solidFill>
                  <a:srgbClr val="0A1721"/>
                </a:solidFill>
                <a:latin typeface="Garamond" pitchFamily="18" charset="0"/>
              </a:rPr>
              <a:t>Print Layout</a:t>
            </a:r>
            <a:r>
              <a:rPr lang="en-US" sz="2000" dirty="0" smtClean="0">
                <a:solidFill>
                  <a:srgbClr val="0A1721"/>
                </a:solidFill>
                <a:latin typeface="Garamond" pitchFamily="18" charset="0"/>
              </a:rPr>
              <a:t>: This is a view of the document, as it would appear when printed. It includes all tables, text, graphics, and images. </a:t>
            </a:r>
          </a:p>
          <a:p>
            <a:pPr algn="l">
              <a:buFont typeface="Arial" pitchFamily="34" charset="0"/>
              <a:buChar char="•"/>
            </a:pPr>
            <a:endParaRPr lang="en-US" sz="2000" dirty="0" smtClean="0">
              <a:solidFill>
                <a:srgbClr val="0A1721"/>
              </a:solidFill>
              <a:latin typeface="Garamond" pitchFamily="18" charset="0"/>
            </a:endParaRPr>
          </a:p>
          <a:p>
            <a:pPr algn="l">
              <a:buFont typeface="Arial" pitchFamily="34" charset="0"/>
              <a:buChar char="•"/>
            </a:pPr>
            <a:r>
              <a:rPr lang="en-US" sz="2000" dirty="0" smtClean="0">
                <a:solidFill>
                  <a:srgbClr val="0A1721"/>
                </a:solidFill>
                <a:latin typeface="Garamond" pitchFamily="18" charset="0"/>
              </a:rPr>
              <a:t>  </a:t>
            </a:r>
            <a:r>
              <a:rPr lang="en-US" sz="2000" b="1" dirty="0" smtClean="0">
                <a:solidFill>
                  <a:srgbClr val="0A1721"/>
                </a:solidFill>
                <a:latin typeface="Garamond" pitchFamily="18" charset="0"/>
              </a:rPr>
              <a:t>Full Screen Reading</a:t>
            </a:r>
            <a:r>
              <a:rPr lang="en-US" sz="2000" dirty="0" smtClean="0">
                <a:solidFill>
                  <a:srgbClr val="0A1721"/>
                </a:solidFill>
                <a:latin typeface="Garamond" pitchFamily="18" charset="0"/>
              </a:rPr>
              <a:t>: This is a full view length view of a document. Good for viewing two pages at a time. </a:t>
            </a:r>
          </a:p>
          <a:p>
            <a:pPr algn="l">
              <a:buFont typeface="Arial" pitchFamily="34" charset="0"/>
              <a:buChar char="•"/>
            </a:pPr>
            <a:endParaRPr lang="en-US" sz="1000" dirty="0" smtClean="0">
              <a:solidFill>
                <a:srgbClr val="0A1721"/>
              </a:solidFill>
              <a:latin typeface="Garamond" pitchFamily="18" charset="0"/>
            </a:endParaRPr>
          </a:p>
          <a:p>
            <a:pPr algn="l">
              <a:buFont typeface="Arial" pitchFamily="34" charset="0"/>
              <a:buChar char="•"/>
            </a:pPr>
            <a:r>
              <a:rPr lang="en-US" sz="2000" dirty="0" smtClean="0">
                <a:solidFill>
                  <a:srgbClr val="0A1721"/>
                </a:solidFill>
                <a:latin typeface="Garamond" pitchFamily="18" charset="0"/>
              </a:rPr>
              <a:t>  </a:t>
            </a:r>
            <a:r>
              <a:rPr lang="en-US" sz="2000" b="1" dirty="0" smtClean="0">
                <a:solidFill>
                  <a:srgbClr val="0A1721"/>
                </a:solidFill>
                <a:latin typeface="Garamond" pitchFamily="18" charset="0"/>
              </a:rPr>
              <a:t>Web Layout</a:t>
            </a:r>
            <a:r>
              <a:rPr lang="en-US" sz="2000" dirty="0" smtClean="0">
                <a:solidFill>
                  <a:srgbClr val="0A1721"/>
                </a:solidFill>
                <a:latin typeface="Garamond" pitchFamily="18" charset="0"/>
              </a:rPr>
              <a:t>: This is a view of the document, as it would appear in a web browser.</a:t>
            </a:r>
          </a:p>
          <a:p>
            <a:pPr algn="l">
              <a:buFont typeface="Arial" pitchFamily="34" charset="0"/>
              <a:buChar char="•"/>
            </a:pPr>
            <a:endParaRPr lang="en-US" sz="1000" dirty="0" smtClean="0">
              <a:solidFill>
                <a:srgbClr val="0A1721"/>
              </a:solidFill>
              <a:latin typeface="Garamond" pitchFamily="18" charset="0"/>
            </a:endParaRPr>
          </a:p>
          <a:p>
            <a:pPr algn="l">
              <a:buFont typeface="Arial" pitchFamily="34" charset="0"/>
              <a:buChar char="•"/>
            </a:pPr>
            <a:r>
              <a:rPr lang="en-US" sz="2000" dirty="0" smtClean="0">
                <a:solidFill>
                  <a:srgbClr val="0A1721"/>
                </a:solidFill>
                <a:latin typeface="Garamond" pitchFamily="18" charset="0"/>
              </a:rPr>
              <a:t>  </a:t>
            </a:r>
            <a:r>
              <a:rPr lang="en-US" sz="2000" b="1" dirty="0" smtClean="0">
                <a:solidFill>
                  <a:srgbClr val="0A1721"/>
                </a:solidFill>
                <a:latin typeface="Garamond" pitchFamily="18" charset="0"/>
              </a:rPr>
              <a:t>Outline</a:t>
            </a:r>
            <a:r>
              <a:rPr lang="en-US" sz="2000" dirty="0" smtClean="0">
                <a:solidFill>
                  <a:srgbClr val="0A1721"/>
                </a:solidFill>
                <a:latin typeface="Garamond" pitchFamily="18" charset="0"/>
              </a:rPr>
              <a:t>: This is an outline form of the document in the form of bullets. </a:t>
            </a:r>
          </a:p>
          <a:p>
            <a:pPr algn="l">
              <a:buFont typeface="Arial" pitchFamily="34" charset="0"/>
              <a:buChar char="•"/>
            </a:pPr>
            <a:endParaRPr lang="en-US" sz="1000" dirty="0" smtClean="0">
              <a:solidFill>
                <a:srgbClr val="0A1721"/>
              </a:solidFill>
              <a:latin typeface="Garamond" pitchFamily="18" charset="0"/>
            </a:endParaRPr>
          </a:p>
          <a:p>
            <a:pPr algn="l">
              <a:buFont typeface="Arial" pitchFamily="34" charset="0"/>
              <a:buChar char="•"/>
            </a:pPr>
            <a:r>
              <a:rPr lang="en-US" sz="2000" dirty="0" smtClean="0">
                <a:solidFill>
                  <a:srgbClr val="0A1721"/>
                </a:solidFill>
                <a:latin typeface="Garamond" pitchFamily="18" charset="0"/>
              </a:rPr>
              <a:t>  </a:t>
            </a:r>
            <a:r>
              <a:rPr lang="en-US" sz="2000" b="1" dirty="0" smtClean="0">
                <a:solidFill>
                  <a:srgbClr val="0A1721"/>
                </a:solidFill>
                <a:latin typeface="Garamond" pitchFamily="18" charset="0"/>
              </a:rPr>
              <a:t>Draft</a:t>
            </a:r>
            <a:r>
              <a:rPr lang="en-US" sz="2000" dirty="0" smtClean="0">
                <a:solidFill>
                  <a:srgbClr val="0A1721"/>
                </a:solidFill>
                <a:latin typeface="Garamond" pitchFamily="18" charset="0"/>
              </a:rPr>
              <a:t>: This view does not display pictures or layouts, just text. </a:t>
            </a:r>
          </a:p>
          <a:p>
            <a:pPr algn="l"/>
            <a:endParaRPr lang="en-US" sz="2000" dirty="0" smtClean="0">
              <a:solidFill>
                <a:srgbClr val="0A1721"/>
              </a:solidFill>
              <a:latin typeface="Garamond" pitchFamily="18" charset="0"/>
            </a:endParaRPr>
          </a:p>
          <a:p>
            <a:pPr algn="l">
              <a:lnSpc>
                <a:spcPct val="150000"/>
              </a:lnSpc>
            </a:pPr>
            <a:r>
              <a:rPr lang="en-US" sz="2000" dirty="0" smtClean="0">
                <a:solidFill>
                  <a:srgbClr val="0A1721"/>
                </a:solidFill>
                <a:latin typeface="Garamond" pitchFamily="18" charset="0"/>
              </a:rPr>
              <a:t>To view a document in different forms, click the document views shortcuts at the bottom of the screen                                 or </a:t>
            </a:r>
          </a:p>
          <a:p>
            <a:pPr algn="l">
              <a:lnSpc>
                <a:spcPct val="150000"/>
              </a:lnSpc>
            </a:pPr>
            <a:endParaRPr lang="en-US" sz="2000" dirty="0">
              <a:solidFill>
                <a:srgbClr val="0A1721"/>
              </a:solidFill>
              <a:latin typeface="Garamond" pitchFamily="18" charset="0"/>
            </a:endParaRPr>
          </a:p>
        </p:txBody>
      </p:sp>
      <p:pic>
        <p:nvPicPr>
          <p:cNvPr id="4098" name="Picture 2"/>
          <p:cNvPicPr>
            <a:picLocks noChangeAspect="1" noChangeArrowheads="1"/>
          </p:cNvPicPr>
          <p:nvPr/>
        </p:nvPicPr>
        <p:blipFill>
          <a:blip r:embed="rId2"/>
          <a:srcRect/>
          <a:stretch>
            <a:fillRect/>
          </a:stretch>
        </p:blipFill>
        <p:spPr bwMode="auto">
          <a:xfrm>
            <a:off x="2641473" y="5317616"/>
            <a:ext cx="1927202" cy="415671"/>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4994910" y="5285804"/>
            <a:ext cx="1714500" cy="6572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D2A60B77-28E8-4028-B84B-D97DE324F346}" type="slidenum">
              <a:rPr lang="en-US" smtClean="0"/>
              <a:pPr>
                <a:defRPr/>
              </a:pPr>
              <a:t>9</a:t>
            </a:fld>
            <a:endParaRPr lang="en-US"/>
          </a:p>
        </p:txBody>
      </p:sp>
      <p:sp>
        <p:nvSpPr>
          <p:cNvPr id="3" name="Rectangle 2"/>
          <p:cNvSpPr/>
          <p:nvPr/>
        </p:nvSpPr>
        <p:spPr>
          <a:xfrm>
            <a:off x="365760" y="760506"/>
            <a:ext cx="8430768" cy="972254"/>
          </a:xfrm>
          <a:prstGeom prst="rect">
            <a:avLst/>
          </a:prstGeom>
        </p:spPr>
        <p:txBody>
          <a:bodyPr wrap="square">
            <a:spAutoFit/>
          </a:bodyPr>
          <a:lstStyle/>
          <a:p>
            <a:pPr algn="l">
              <a:lnSpc>
                <a:spcPct val="150000"/>
              </a:lnSpc>
              <a:buFont typeface="Arial" pitchFamily="34" charset="0"/>
              <a:buChar char="•"/>
            </a:pPr>
            <a:r>
              <a:rPr lang="en-US" sz="2000" dirty="0" smtClean="0">
                <a:solidFill>
                  <a:srgbClr val="0A1721"/>
                </a:solidFill>
              </a:rPr>
              <a:t>  </a:t>
            </a:r>
            <a:r>
              <a:rPr lang="en-US" sz="2000" dirty="0" smtClean="0">
                <a:solidFill>
                  <a:srgbClr val="0A1721"/>
                </a:solidFill>
                <a:latin typeface="Garamond" pitchFamily="18" charset="0"/>
              </a:rPr>
              <a:t>Click the Office Button </a:t>
            </a:r>
          </a:p>
          <a:p>
            <a:pPr algn="l">
              <a:lnSpc>
                <a:spcPct val="150000"/>
              </a:lnSpc>
              <a:buFont typeface="Arial" pitchFamily="34" charset="0"/>
              <a:buChar char="•"/>
            </a:pPr>
            <a:r>
              <a:rPr lang="en-US" sz="2000" dirty="0" smtClean="0">
                <a:solidFill>
                  <a:srgbClr val="0A1721"/>
                </a:solidFill>
                <a:latin typeface="Garamond" pitchFamily="18" charset="0"/>
              </a:rPr>
              <a:t>  Click Close </a:t>
            </a:r>
          </a:p>
        </p:txBody>
      </p:sp>
      <p:sp>
        <p:nvSpPr>
          <p:cNvPr id="4" name="Rectangle 3"/>
          <p:cNvSpPr/>
          <p:nvPr/>
        </p:nvSpPr>
        <p:spPr>
          <a:xfrm>
            <a:off x="333821" y="244656"/>
            <a:ext cx="3084499" cy="523220"/>
          </a:xfrm>
          <a:prstGeom prst="rect">
            <a:avLst/>
          </a:prstGeom>
        </p:spPr>
        <p:txBody>
          <a:bodyPr wrap="none">
            <a:spAutoFit/>
          </a:bodyPr>
          <a:lstStyle/>
          <a:p>
            <a:r>
              <a:rPr lang="en-US" sz="2800" b="1" dirty="0" smtClean="0">
                <a:solidFill>
                  <a:srgbClr val="013066"/>
                </a:solidFill>
                <a:latin typeface="Garamond" pitchFamily="18" charset="0"/>
              </a:rPr>
              <a:t>Close a Document </a:t>
            </a:r>
          </a:p>
        </p:txBody>
      </p:sp>
      <p:sp>
        <p:nvSpPr>
          <p:cNvPr id="6" name="Rectangle 5"/>
          <p:cNvSpPr/>
          <p:nvPr/>
        </p:nvSpPr>
        <p:spPr>
          <a:xfrm>
            <a:off x="339917" y="1951536"/>
            <a:ext cx="3403497" cy="523220"/>
          </a:xfrm>
          <a:prstGeom prst="rect">
            <a:avLst/>
          </a:prstGeom>
        </p:spPr>
        <p:txBody>
          <a:bodyPr wrap="none">
            <a:spAutoFit/>
          </a:bodyPr>
          <a:lstStyle/>
          <a:p>
            <a:r>
              <a:rPr lang="en-US" sz="2800" b="1" dirty="0" smtClean="0">
                <a:solidFill>
                  <a:srgbClr val="013066"/>
                </a:solidFill>
                <a:latin typeface="Garamond" pitchFamily="18" charset="0"/>
              </a:rPr>
              <a:t>Editing a Document </a:t>
            </a:r>
          </a:p>
        </p:txBody>
      </p:sp>
      <p:sp>
        <p:nvSpPr>
          <p:cNvPr id="7" name="Rectangle 6"/>
          <p:cNvSpPr/>
          <p:nvPr/>
        </p:nvSpPr>
        <p:spPr>
          <a:xfrm>
            <a:off x="344424" y="2478024"/>
            <a:ext cx="8430768" cy="400110"/>
          </a:xfrm>
          <a:prstGeom prst="rect">
            <a:avLst/>
          </a:prstGeom>
        </p:spPr>
        <p:txBody>
          <a:bodyPr wrap="square">
            <a:spAutoFit/>
          </a:bodyPr>
          <a:lstStyle/>
          <a:p>
            <a:pPr algn="l"/>
            <a:r>
              <a:rPr lang="en-US" sz="2000" b="1" dirty="0" smtClean="0">
                <a:solidFill>
                  <a:srgbClr val="0A1721"/>
                </a:solidFill>
                <a:latin typeface="Garamond" pitchFamily="18" charset="0"/>
              </a:rPr>
              <a:t>Typing and Inserting Text </a:t>
            </a:r>
            <a:r>
              <a:rPr lang="en-US" sz="2000" dirty="0" smtClean="0">
                <a:solidFill>
                  <a:srgbClr val="0A1721"/>
                </a:solidFill>
                <a:latin typeface="Garamond" pitchFamily="18" charset="0"/>
              </a:rPr>
              <a:t>– Start typing in the Document Area</a:t>
            </a:r>
          </a:p>
        </p:txBody>
      </p:sp>
      <p:graphicFrame>
        <p:nvGraphicFramePr>
          <p:cNvPr id="8" name="Table 7"/>
          <p:cNvGraphicFramePr>
            <a:graphicFrameLocks noGrp="1"/>
          </p:cNvGraphicFramePr>
          <p:nvPr/>
        </p:nvGraphicFramePr>
        <p:xfrm>
          <a:off x="445008" y="3308096"/>
          <a:ext cx="6096000" cy="1828800"/>
        </p:xfrm>
        <a:graphic>
          <a:graphicData uri="http://schemas.openxmlformats.org/drawingml/2006/table">
            <a:tbl>
              <a:tblPr firstRow="1" bandRow="1">
                <a:tableStyleId>{5C22544A-7EE6-4342-B048-85BDC9FD1C3A}</a:tableStyleId>
              </a:tblPr>
              <a:tblGrid>
                <a:gridCol w="3048000"/>
                <a:gridCol w="3048000"/>
              </a:tblGrid>
              <a:tr h="327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Garamond" pitchFamily="18" charset="0"/>
                          <a:ea typeface="+mn-ea"/>
                          <a:cs typeface="+mn-cs"/>
                        </a:rPr>
                        <a:t>Move Action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baseline="0" dirty="0" smtClean="0">
                          <a:solidFill>
                            <a:schemeClr val="lt1"/>
                          </a:solidFill>
                          <a:latin typeface="Garamond" pitchFamily="18" charset="0"/>
                          <a:ea typeface="+mn-ea"/>
                          <a:cs typeface="+mn-cs"/>
                        </a:rPr>
                        <a:t>Keystroke 	</a:t>
                      </a:r>
                    </a:p>
                  </a:txBody>
                  <a:tcPr/>
                </a:tc>
              </a:tr>
              <a:tr h="327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Garamond" pitchFamily="18" charset="0"/>
                          <a:ea typeface="+mn-ea"/>
                          <a:cs typeface="+mn-cs"/>
                        </a:rPr>
                        <a:t>Beginning of the line 	</a:t>
                      </a:r>
                    </a:p>
                  </a:txBody>
                  <a:tcPr/>
                </a:tc>
                <a:tc>
                  <a:txBody>
                    <a:bodyPr/>
                    <a:lstStyle/>
                    <a:p>
                      <a:r>
                        <a:rPr lang="en-US" dirty="0" smtClean="0">
                          <a:latin typeface="Garamond" pitchFamily="18" charset="0"/>
                        </a:rPr>
                        <a:t>HOME</a:t>
                      </a:r>
                      <a:endParaRPr lang="en-US" dirty="0">
                        <a:latin typeface="Garamond" pitchFamily="18" charset="0"/>
                      </a:endParaRPr>
                    </a:p>
                  </a:txBody>
                  <a:tcPr/>
                </a:tc>
              </a:tr>
              <a:tr h="327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Garamond" pitchFamily="18" charset="0"/>
                          <a:ea typeface="+mn-ea"/>
                          <a:cs typeface="+mn-cs"/>
                        </a:rPr>
                        <a:t>End of the line 	</a:t>
                      </a:r>
                    </a:p>
                  </a:txBody>
                  <a:tcPr/>
                </a:tc>
                <a:tc>
                  <a:txBody>
                    <a:bodyPr/>
                    <a:lstStyle/>
                    <a:p>
                      <a:r>
                        <a:rPr lang="en-US" dirty="0" smtClean="0">
                          <a:latin typeface="Garamond" pitchFamily="18" charset="0"/>
                        </a:rPr>
                        <a:t>END</a:t>
                      </a:r>
                      <a:endParaRPr lang="en-US" dirty="0">
                        <a:latin typeface="Garamond" pitchFamily="18" charset="0"/>
                      </a:endParaRPr>
                    </a:p>
                  </a:txBody>
                  <a:tcPr/>
                </a:tc>
              </a:tr>
              <a:tr h="327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Garamond" pitchFamily="18" charset="0"/>
                          <a:ea typeface="+mn-ea"/>
                          <a:cs typeface="+mn-cs"/>
                        </a:rPr>
                        <a:t>Top of the document 	</a:t>
                      </a:r>
                    </a:p>
                  </a:txBody>
                  <a:tcPr/>
                </a:tc>
                <a:tc>
                  <a:txBody>
                    <a:bodyPr/>
                    <a:lstStyle/>
                    <a:p>
                      <a:r>
                        <a:rPr lang="en-US" dirty="0" smtClean="0">
                          <a:latin typeface="Garamond" pitchFamily="18" charset="0"/>
                        </a:rPr>
                        <a:t>Ctrl +</a:t>
                      </a:r>
                      <a:r>
                        <a:rPr lang="en-US" baseline="0" dirty="0" smtClean="0">
                          <a:latin typeface="Garamond" pitchFamily="18" charset="0"/>
                        </a:rPr>
                        <a:t> HOME</a:t>
                      </a:r>
                      <a:endParaRPr lang="en-US" dirty="0">
                        <a:latin typeface="Garamond" pitchFamily="18" charset="0"/>
                      </a:endParaRPr>
                    </a:p>
                  </a:txBody>
                  <a:tcPr/>
                </a:tc>
              </a:tr>
              <a:tr h="3277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Garamond" pitchFamily="18" charset="0"/>
                          <a:ea typeface="+mn-ea"/>
                          <a:cs typeface="+mn-cs"/>
                        </a:rPr>
                        <a:t>End of the document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Garamond" pitchFamily="18" charset="0"/>
                        </a:rPr>
                        <a:t>Ctrl +</a:t>
                      </a:r>
                      <a:r>
                        <a:rPr lang="en-US" baseline="0" dirty="0" smtClean="0">
                          <a:latin typeface="Garamond" pitchFamily="18" charset="0"/>
                        </a:rPr>
                        <a:t> END</a:t>
                      </a:r>
                      <a:endParaRPr lang="en-US" dirty="0" smtClean="0">
                        <a:latin typeface="Garamond" pitchFamily="18" charset="0"/>
                      </a:endParaRPr>
                    </a:p>
                  </a:txBody>
                  <a:tcPr/>
                </a:tc>
              </a:tr>
            </a:tbl>
          </a:graphicData>
        </a:graphic>
      </p:graphicFrame>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Standard Template">
  <a:themeElements>
    <a:clrScheme name="">
      <a:dk1>
        <a:srgbClr val="000000"/>
      </a:dk1>
      <a:lt1>
        <a:srgbClr val="FFFFFF"/>
      </a:lt1>
      <a:dk2>
        <a:srgbClr val="777777"/>
      </a:dk2>
      <a:lt2>
        <a:srgbClr val="8D414F"/>
      </a:lt2>
      <a:accent1>
        <a:srgbClr val="313E73"/>
      </a:accent1>
      <a:accent2>
        <a:srgbClr val="48825B"/>
      </a:accent2>
      <a:accent3>
        <a:srgbClr val="BDBDBD"/>
      </a:accent3>
      <a:accent4>
        <a:srgbClr val="DADADA"/>
      </a:accent4>
      <a:accent5>
        <a:srgbClr val="ADAFBC"/>
      </a:accent5>
      <a:accent6>
        <a:srgbClr val="407552"/>
      </a:accent6>
      <a:hlink>
        <a:srgbClr val="514826"/>
      </a:hlink>
      <a:folHlink>
        <a:srgbClr val="9F9B74"/>
      </a:folHlink>
    </a:clrScheme>
    <a:fontScheme name="2007 PER PP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rgbClr val="16295C"/>
            </a:gs>
            <a:gs pos="100000">
              <a:srgbClr val="16295C">
                <a:gamma/>
                <a:tint val="56078"/>
                <a:invGamma/>
              </a:srgbClr>
            </a:gs>
          </a:gsLst>
          <a:lin ang="5400000" scaled="1"/>
        </a:gradFill>
        <a:ln w="12700" cap="flat" cmpd="sng" algn="ctr">
          <a:solidFill>
            <a:srgbClr val="01344F"/>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2007 PER PPT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PER PPT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PER PPT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PER PPT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PER PPT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PER PPT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PER PPT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PER PPT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PER PPT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PER PPT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PER PPT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PER PPT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PER PPT Template 13">
        <a:dk1>
          <a:srgbClr val="000000"/>
        </a:dk1>
        <a:lt1>
          <a:srgbClr val="626469"/>
        </a:lt1>
        <a:dk2>
          <a:srgbClr val="FFFFFF"/>
        </a:dk2>
        <a:lt2>
          <a:srgbClr val="002A46"/>
        </a:lt2>
        <a:accent1>
          <a:srgbClr val="C06600"/>
        </a:accent1>
        <a:accent2>
          <a:srgbClr val="892034"/>
        </a:accent2>
        <a:accent3>
          <a:srgbClr val="B7B8B9"/>
        </a:accent3>
        <a:accent4>
          <a:srgbClr val="000000"/>
        </a:accent4>
        <a:accent5>
          <a:srgbClr val="DCB8AA"/>
        </a:accent5>
        <a:accent6>
          <a:srgbClr val="7C1C2E"/>
        </a:accent6>
        <a:hlink>
          <a:srgbClr val="45293B"/>
        </a:hlink>
        <a:folHlink>
          <a:srgbClr val="214232"/>
        </a:folHlink>
      </a:clrScheme>
      <a:clrMap bg1="lt1" tx1="dk1" bg2="lt2" tx2="dk2" accent1="accent1" accent2="accent2" accent3="accent3" accent4="accent4" accent5="accent5" accent6="accent6" hlink="hlink" folHlink="folHlink"/>
    </a:extraClrScheme>
    <a:extraClrScheme>
      <a:clrScheme name="2007 PER PPT Template 14">
        <a:dk1>
          <a:srgbClr val="000066"/>
        </a:dk1>
        <a:lt1>
          <a:srgbClr val="FFFFFF"/>
        </a:lt1>
        <a:dk2>
          <a:srgbClr val="626469"/>
        </a:dk2>
        <a:lt2>
          <a:srgbClr val="FCA800"/>
        </a:lt2>
        <a:accent1>
          <a:srgbClr val="C06600"/>
        </a:accent1>
        <a:accent2>
          <a:srgbClr val="892034"/>
        </a:accent2>
        <a:accent3>
          <a:srgbClr val="B7B8B9"/>
        </a:accent3>
        <a:accent4>
          <a:srgbClr val="DADADA"/>
        </a:accent4>
        <a:accent5>
          <a:srgbClr val="DCB8AA"/>
        </a:accent5>
        <a:accent6>
          <a:srgbClr val="7C1C2E"/>
        </a:accent6>
        <a:hlink>
          <a:srgbClr val="511E54"/>
        </a:hlink>
        <a:folHlink>
          <a:srgbClr val="2A603C"/>
        </a:folHlink>
      </a:clrScheme>
      <a:clrMap bg1="dk2" tx1="lt1" bg2="dk1" tx2="lt2" accent1="accent1" accent2="accent2" accent3="accent3" accent4="accent4" accent5="accent5" accent6="accent6" hlink="hlink" folHlink="folHlink"/>
    </a:extraClrScheme>
    <a:extraClrScheme>
      <a:clrScheme name="2007 PER PPT Template 15">
        <a:dk1>
          <a:srgbClr val="003A6F"/>
        </a:dk1>
        <a:lt1>
          <a:srgbClr val="FFFFFF"/>
        </a:lt1>
        <a:dk2>
          <a:srgbClr val="606A74"/>
        </a:dk2>
        <a:lt2>
          <a:srgbClr val="CD5806"/>
        </a:lt2>
        <a:accent1>
          <a:srgbClr val="793F0D"/>
        </a:accent1>
        <a:accent2>
          <a:srgbClr val="9F2D20"/>
        </a:accent2>
        <a:accent3>
          <a:srgbClr val="B6B9BC"/>
        </a:accent3>
        <a:accent4>
          <a:srgbClr val="DADADA"/>
        </a:accent4>
        <a:accent5>
          <a:srgbClr val="BEAFAA"/>
        </a:accent5>
        <a:accent6>
          <a:srgbClr val="90281C"/>
        </a:accent6>
        <a:hlink>
          <a:srgbClr val="B5B292"/>
        </a:hlink>
        <a:folHlink>
          <a:srgbClr val="317023"/>
        </a:folHlink>
      </a:clrScheme>
      <a:clrMap bg1="dk2" tx1="lt1" bg2="dk1" tx2="lt2" accent1="accent1" accent2="accent2" accent3="accent3" accent4="accent4" accent5="accent5" accent6="accent6" hlink="hlink" folHlink="folHlink"/>
    </a:extraClrScheme>
    <a:extraClrScheme>
      <a:clrScheme name="2007 PER PPT Template 16">
        <a:dk1>
          <a:srgbClr val="003D6E"/>
        </a:dk1>
        <a:lt1>
          <a:srgbClr val="FFFFFF"/>
        </a:lt1>
        <a:dk2>
          <a:srgbClr val="636B70"/>
        </a:dk2>
        <a:lt2>
          <a:srgbClr val="C25E03"/>
        </a:lt2>
        <a:accent1>
          <a:srgbClr val="784008"/>
        </a:accent1>
        <a:accent2>
          <a:srgbClr val="9C301A"/>
        </a:accent2>
        <a:accent3>
          <a:srgbClr val="B7BABB"/>
        </a:accent3>
        <a:accent4>
          <a:srgbClr val="DADADA"/>
        </a:accent4>
        <a:accent5>
          <a:srgbClr val="BEAFAA"/>
        </a:accent5>
        <a:accent6>
          <a:srgbClr val="8D2A16"/>
        </a:accent6>
        <a:hlink>
          <a:srgbClr val="B5B38C"/>
        </a:hlink>
        <a:folHlink>
          <a:srgbClr val="3373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Standard Template</Template>
  <TotalTime>360</TotalTime>
  <Words>1252</Words>
  <Application>Microsoft Office PowerPoint</Application>
  <PresentationFormat>On-screen Show (4:3)</PresentationFormat>
  <Paragraphs>200</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Standard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iNautix India Pvt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Word 2007 Training Material</dc:title>
  <dc:creator>xbbj9cw</dc:creator>
  <dc:description>Prepared by Thomas Raj (2012)</dc:description>
  <cp:lastModifiedBy>xbbj9cw</cp:lastModifiedBy>
  <cp:revision>87</cp:revision>
  <cp:lastPrinted>2009-10-01T18:29:17Z</cp:lastPrinted>
  <dcterms:created xsi:type="dcterms:W3CDTF">2012-03-26T11:56:57Z</dcterms:created>
  <dcterms:modified xsi:type="dcterms:W3CDTF">2012-03-27T16:24:25Z</dcterms:modified>
</cp:coreProperties>
</file>