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42"/>
  </p:notesMasterIdLst>
  <p:handoutMasterIdLst>
    <p:handoutMasterId r:id="rId43"/>
  </p:handoutMasterIdLst>
  <p:sldIdLst>
    <p:sldId id="504" r:id="rId2"/>
    <p:sldId id="506" r:id="rId3"/>
    <p:sldId id="466" r:id="rId4"/>
    <p:sldId id="459" r:id="rId5"/>
    <p:sldId id="467" r:id="rId6"/>
    <p:sldId id="468" r:id="rId7"/>
    <p:sldId id="469" r:id="rId8"/>
    <p:sldId id="470" r:id="rId9"/>
    <p:sldId id="474" r:id="rId10"/>
    <p:sldId id="471" r:id="rId11"/>
    <p:sldId id="472" r:id="rId12"/>
    <p:sldId id="473" r:id="rId13"/>
    <p:sldId id="493" r:id="rId14"/>
    <p:sldId id="475" r:id="rId15"/>
    <p:sldId id="494" r:id="rId16"/>
    <p:sldId id="477" r:id="rId17"/>
    <p:sldId id="478" r:id="rId18"/>
    <p:sldId id="479" r:id="rId19"/>
    <p:sldId id="495" r:id="rId20"/>
    <p:sldId id="480" r:id="rId21"/>
    <p:sldId id="481" r:id="rId22"/>
    <p:sldId id="496" r:id="rId23"/>
    <p:sldId id="482" r:id="rId24"/>
    <p:sldId id="483" r:id="rId25"/>
    <p:sldId id="484" r:id="rId26"/>
    <p:sldId id="485" r:id="rId27"/>
    <p:sldId id="498" r:id="rId28"/>
    <p:sldId id="499" r:id="rId29"/>
    <p:sldId id="486" r:id="rId30"/>
    <p:sldId id="487" r:id="rId31"/>
    <p:sldId id="492" r:id="rId32"/>
    <p:sldId id="488" r:id="rId33"/>
    <p:sldId id="489" r:id="rId34"/>
    <p:sldId id="490" r:id="rId35"/>
    <p:sldId id="491" r:id="rId36"/>
    <p:sldId id="500" r:id="rId37"/>
    <p:sldId id="501" r:id="rId38"/>
    <p:sldId id="502" r:id="rId39"/>
    <p:sldId id="503" r:id="rId40"/>
    <p:sldId id="507" r:id="rId41"/>
  </p:sldIdLst>
  <p:sldSz cx="9144000" cy="6858000" type="screen4x3"/>
  <p:notesSz cx="7010400" cy="9296400"/>
  <p:defaultTextStyle>
    <a:defPPr>
      <a:defRPr lang="en-US"/>
    </a:defPPr>
    <a:lvl1pPr algn="l" rtl="0" fontAlgn="base">
      <a:spcBef>
        <a:spcPct val="20000"/>
      </a:spcBef>
      <a:spcAft>
        <a:spcPct val="0"/>
      </a:spcAft>
      <a:buClr>
        <a:srgbClr val="ED181E"/>
      </a:buClr>
      <a:buFont typeface="Times" pitchFamily="18" charset="0"/>
      <a:buChar char="•"/>
      <a:defRPr kern="1200">
        <a:solidFill>
          <a:schemeClr val="tx1"/>
        </a:solidFill>
        <a:latin typeface="Arial" charset="0"/>
        <a:ea typeface="+mn-ea"/>
        <a:cs typeface="+mn-cs"/>
      </a:defRPr>
    </a:lvl1pPr>
    <a:lvl2pPr marL="457200" algn="l" rtl="0" fontAlgn="base">
      <a:spcBef>
        <a:spcPct val="20000"/>
      </a:spcBef>
      <a:spcAft>
        <a:spcPct val="0"/>
      </a:spcAft>
      <a:buClr>
        <a:srgbClr val="ED181E"/>
      </a:buClr>
      <a:buFont typeface="Times" pitchFamily="18" charset="0"/>
      <a:buChar char="•"/>
      <a:defRPr kern="1200">
        <a:solidFill>
          <a:schemeClr val="tx1"/>
        </a:solidFill>
        <a:latin typeface="Arial" charset="0"/>
        <a:ea typeface="+mn-ea"/>
        <a:cs typeface="+mn-cs"/>
      </a:defRPr>
    </a:lvl2pPr>
    <a:lvl3pPr marL="914400" algn="l" rtl="0" fontAlgn="base">
      <a:spcBef>
        <a:spcPct val="20000"/>
      </a:spcBef>
      <a:spcAft>
        <a:spcPct val="0"/>
      </a:spcAft>
      <a:buClr>
        <a:srgbClr val="ED181E"/>
      </a:buClr>
      <a:buFont typeface="Times" pitchFamily="18" charset="0"/>
      <a:buChar char="•"/>
      <a:defRPr kern="1200">
        <a:solidFill>
          <a:schemeClr val="tx1"/>
        </a:solidFill>
        <a:latin typeface="Arial" charset="0"/>
        <a:ea typeface="+mn-ea"/>
        <a:cs typeface="+mn-cs"/>
      </a:defRPr>
    </a:lvl3pPr>
    <a:lvl4pPr marL="1371600" algn="l" rtl="0" fontAlgn="base">
      <a:spcBef>
        <a:spcPct val="20000"/>
      </a:spcBef>
      <a:spcAft>
        <a:spcPct val="0"/>
      </a:spcAft>
      <a:buClr>
        <a:srgbClr val="ED181E"/>
      </a:buClr>
      <a:buFont typeface="Times" pitchFamily="18" charset="0"/>
      <a:buChar char="•"/>
      <a:defRPr kern="1200">
        <a:solidFill>
          <a:schemeClr val="tx1"/>
        </a:solidFill>
        <a:latin typeface="Arial" charset="0"/>
        <a:ea typeface="+mn-ea"/>
        <a:cs typeface="+mn-cs"/>
      </a:defRPr>
    </a:lvl4pPr>
    <a:lvl5pPr marL="1828800" algn="l" rtl="0" fontAlgn="base">
      <a:spcBef>
        <a:spcPct val="20000"/>
      </a:spcBef>
      <a:spcAft>
        <a:spcPct val="0"/>
      </a:spcAft>
      <a:buClr>
        <a:srgbClr val="ED181E"/>
      </a:buClr>
      <a:buFont typeface="Times" pitchFamily="18" charset="0"/>
      <a:buChar char="•"/>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7FF"/>
    <a:srgbClr val="3399FF"/>
    <a:srgbClr val="FF6969"/>
    <a:srgbClr val="F2CA7A"/>
    <a:srgbClr val="FFFFFF"/>
    <a:srgbClr val="3366FF"/>
    <a:srgbClr val="FF9966"/>
    <a:srgbClr val="66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4" autoAdjust="0"/>
    <p:restoredTop sz="94660" autoAdjust="0"/>
  </p:normalViewPr>
  <p:slideViewPr>
    <p:cSldViewPr>
      <p:cViewPr>
        <p:scale>
          <a:sx n="75" d="100"/>
          <a:sy n="75" d="100"/>
        </p:scale>
        <p:origin x="-1020" y="-76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28" y="1410"/>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9.xml"/><Relationship Id="rId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BD95C-C0CE-47BF-9FF6-3EFA18FB499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C53A3360-F537-4FF4-B8F4-06CC656F7FE9}">
      <dgm:prSet phldrT="[Text]" custT="1"/>
      <dgm:spPr>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solidFill>
                <a:srgbClr val="002060"/>
              </a:solidFill>
              <a:latin typeface="Calibri" pitchFamily="34" charset="0"/>
            </a:rPr>
            <a:t>Problem Definition</a:t>
          </a:r>
          <a:endParaRPr lang="en-US" sz="1400" b="1" dirty="0">
            <a:solidFill>
              <a:srgbClr val="002060"/>
            </a:solidFill>
            <a:latin typeface="Calibri" pitchFamily="34" charset="0"/>
          </a:endParaRPr>
        </a:p>
      </dgm:t>
    </dgm:pt>
    <dgm:pt modelId="{D2AAA3E7-4258-4E0C-8DD8-F1087B878CCE}" type="parTrans" cxnId="{E9EBE1CD-CCAA-4705-9C56-93C134D0EAA6}">
      <dgm:prSet/>
      <dgm:spPr/>
      <dgm:t>
        <a:bodyPr/>
        <a:lstStyle/>
        <a:p>
          <a:endParaRPr lang="en-US" b="1">
            <a:solidFill>
              <a:srgbClr val="002060"/>
            </a:solidFill>
            <a:latin typeface="Calibri" pitchFamily="34" charset="0"/>
          </a:endParaRPr>
        </a:p>
      </dgm:t>
    </dgm:pt>
    <dgm:pt modelId="{AAF89D38-E367-46CF-8796-3E40153A74C4}" type="sibTrans" cxnId="{E9EBE1CD-CCAA-4705-9C56-93C134D0EAA6}">
      <dgm:prSet>
        <dgm:style>
          <a:lnRef idx="3">
            <a:schemeClr val="accent4"/>
          </a:lnRef>
          <a:fillRef idx="0">
            <a:schemeClr val="accent4"/>
          </a:fillRef>
          <a:effectRef idx="2">
            <a:schemeClr val="accent4"/>
          </a:effectRef>
          <a:fontRef idx="minor">
            <a:schemeClr val="tx1"/>
          </a:fontRef>
        </dgm:style>
      </dgm:prSet>
      <dgm:spPr/>
      <dgm:t>
        <a:bodyPr/>
        <a:lstStyle/>
        <a:p>
          <a:endParaRPr lang="en-US" b="1">
            <a:solidFill>
              <a:srgbClr val="002060"/>
            </a:solidFill>
            <a:latin typeface="Calibri" pitchFamily="34" charset="0"/>
          </a:endParaRPr>
        </a:p>
      </dgm:t>
    </dgm:pt>
    <dgm:pt modelId="{C2B3E5B1-BD10-44C5-86EC-D983406F1EE5}">
      <dgm:prSet phldrT="[Text]" custT="1"/>
      <dgm:spPr>
        <a:solidFill>
          <a:srgbClr val="3366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solidFill>
                <a:schemeClr val="bg1"/>
              </a:solidFill>
              <a:latin typeface="Calibri" pitchFamily="34" charset="0"/>
            </a:rPr>
            <a:t>Problem Analysis</a:t>
          </a:r>
          <a:endParaRPr lang="en-US" sz="1400" b="1" dirty="0">
            <a:solidFill>
              <a:schemeClr val="bg1"/>
            </a:solidFill>
            <a:latin typeface="Calibri" pitchFamily="34" charset="0"/>
          </a:endParaRPr>
        </a:p>
      </dgm:t>
    </dgm:pt>
    <dgm:pt modelId="{D6107B43-B671-4E53-A6EE-26671C48AC50}" type="parTrans" cxnId="{97505080-0B91-4FEF-91D8-6720FD4FE10A}">
      <dgm:prSet/>
      <dgm:spPr/>
      <dgm:t>
        <a:bodyPr/>
        <a:lstStyle/>
        <a:p>
          <a:endParaRPr lang="en-US" b="1">
            <a:solidFill>
              <a:srgbClr val="002060"/>
            </a:solidFill>
            <a:latin typeface="Calibri" pitchFamily="34" charset="0"/>
          </a:endParaRPr>
        </a:p>
      </dgm:t>
    </dgm:pt>
    <dgm:pt modelId="{40505FC5-A94D-439F-BF0C-B3FD8F467209}" type="sibTrans" cxnId="{97505080-0B91-4FEF-91D8-6720FD4FE10A}">
      <dgm:prSet>
        <dgm:style>
          <a:lnRef idx="3">
            <a:schemeClr val="dk1"/>
          </a:lnRef>
          <a:fillRef idx="0">
            <a:schemeClr val="dk1"/>
          </a:fillRef>
          <a:effectRef idx="2">
            <a:schemeClr val="dk1"/>
          </a:effectRef>
          <a:fontRef idx="minor">
            <a:schemeClr val="tx1"/>
          </a:fontRef>
        </dgm:style>
      </dgm:prSet>
      <dgm:spPr/>
      <dgm:t>
        <a:bodyPr/>
        <a:lstStyle/>
        <a:p>
          <a:endParaRPr lang="en-US" b="1">
            <a:solidFill>
              <a:srgbClr val="002060"/>
            </a:solidFill>
            <a:latin typeface="Calibri" pitchFamily="34" charset="0"/>
          </a:endParaRPr>
        </a:p>
      </dgm:t>
    </dgm:pt>
    <dgm:pt modelId="{C8E5B873-BA4B-41AB-85D8-05D8D42518D6}">
      <dgm:prSet phldrT="[Text]" custT="1"/>
      <dgm:spPr>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solidFill>
                <a:srgbClr val="002060"/>
              </a:solidFill>
              <a:latin typeface="Calibri" pitchFamily="34" charset="0"/>
            </a:rPr>
            <a:t>Algorithm Development</a:t>
          </a:r>
          <a:endParaRPr lang="en-US" sz="1400" b="1" dirty="0">
            <a:solidFill>
              <a:srgbClr val="002060"/>
            </a:solidFill>
            <a:latin typeface="Calibri" pitchFamily="34" charset="0"/>
          </a:endParaRPr>
        </a:p>
      </dgm:t>
    </dgm:pt>
    <dgm:pt modelId="{63EE04D5-E64F-4035-BA36-DC0034ED8678}" type="parTrans" cxnId="{7CA4CFEF-7AF4-4E8E-9B19-E34483FA114A}">
      <dgm:prSet/>
      <dgm:spPr/>
      <dgm:t>
        <a:bodyPr/>
        <a:lstStyle/>
        <a:p>
          <a:endParaRPr lang="en-US" b="1">
            <a:solidFill>
              <a:srgbClr val="002060"/>
            </a:solidFill>
            <a:latin typeface="Calibri" pitchFamily="34" charset="0"/>
          </a:endParaRPr>
        </a:p>
      </dgm:t>
    </dgm:pt>
    <dgm:pt modelId="{7240D962-4A11-4FA8-9EC9-567D66148075}" type="sibTrans" cxnId="{7CA4CFEF-7AF4-4E8E-9B19-E34483FA114A}">
      <dgm:prSet>
        <dgm:style>
          <a:lnRef idx="3">
            <a:schemeClr val="dk1"/>
          </a:lnRef>
          <a:fillRef idx="0">
            <a:schemeClr val="dk1"/>
          </a:fillRef>
          <a:effectRef idx="2">
            <a:schemeClr val="dk1"/>
          </a:effectRef>
          <a:fontRef idx="minor">
            <a:schemeClr val="tx1"/>
          </a:fontRef>
        </dgm:style>
      </dgm:prSet>
      <dgm:spPr/>
      <dgm:t>
        <a:bodyPr/>
        <a:lstStyle/>
        <a:p>
          <a:endParaRPr lang="en-US" b="1">
            <a:solidFill>
              <a:srgbClr val="002060"/>
            </a:solidFill>
            <a:latin typeface="Calibri" pitchFamily="34" charset="0"/>
          </a:endParaRPr>
        </a:p>
      </dgm:t>
    </dgm:pt>
    <dgm:pt modelId="{7BF9EA1D-0943-4947-9A8E-3828E862C202}">
      <dgm:prSet phldrT="[Text]" custT="1"/>
      <dgm:spPr>
        <a:solidFill>
          <a:srgbClr val="FF696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200" b="1" dirty="0" smtClean="0">
              <a:solidFill>
                <a:srgbClr val="002060"/>
              </a:solidFill>
              <a:latin typeface="Calibri" pitchFamily="34" charset="0"/>
            </a:rPr>
            <a:t>Coding and Documentation</a:t>
          </a:r>
          <a:endParaRPr lang="en-US" sz="1200" b="1" dirty="0">
            <a:solidFill>
              <a:srgbClr val="002060"/>
            </a:solidFill>
            <a:latin typeface="Calibri" pitchFamily="34" charset="0"/>
          </a:endParaRPr>
        </a:p>
      </dgm:t>
    </dgm:pt>
    <dgm:pt modelId="{A2868EE0-43D5-40B9-849D-826880E8096C}" type="parTrans" cxnId="{FA2D8BA0-C49C-4D6F-96A6-29DAA89DD1B8}">
      <dgm:prSet/>
      <dgm:spPr/>
      <dgm:t>
        <a:bodyPr/>
        <a:lstStyle/>
        <a:p>
          <a:endParaRPr lang="en-US" b="1">
            <a:solidFill>
              <a:srgbClr val="002060"/>
            </a:solidFill>
            <a:latin typeface="Calibri" pitchFamily="34" charset="0"/>
          </a:endParaRPr>
        </a:p>
      </dgm:t>
    </dgm:pt>
    <dgm:pt modelId="{E5736ADA-FAE5-42E2-8E25-45843D2BA304}" type="sibTrans" cxnId="{FA2D8BA0-C49C-4D6F-96A6-29DAA89DD1B8}">
      <dgm:prSet>
        <dgm:style>
          <a:lnRef idx="3">
            <a:schemeClr val="dk1"/>
          </a:lnRef>
          <a:fillRef idx="0">
            <a:schemeClr val="dk1"/>
          </a:fillRef>
          <a:effectRef idx="2">
            <a:schemeClr val="dk1"/>
          </a:effectRef>
          <a:fontRef idx="minor">
            <a:schemeClr val="tx1"/>
          </a:fontRef>
        </dgm:style>
      </dgm:prSet>
      <dgm:spPr/>
      <dgm:t>
        <a:bodyPr/>
        <a:lstStyle/>
        <a:p>
          <a:endParaRPr lang="en-US" b="1">
            <a:solidFill>
              <a:srgbClr val="002060"/>
            </a:solidFill>
            <a:latin typeface="Calibri" pitchFamily="34" charset="0"/>
          </a:endParaRPr>
        </a:p>
      </dgm:t>
    </dgm:pt>
    <dgm:pt modelId="{36AA1C14-9B1F-41AA-83D0-FF0926776393}">
      <dgm:prSet phldrT="[Text]" custT="1"/>
      <dgm:spPr>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solidFill>
                <a:schemeClr val="bg1"/>
              </a:solidFill>
              <a:latin typeface="Calibri" pitchFamily="34" charset="0"/>
            </a:rPr>
            <a:t>Test and Debug</a:t>
          </a:r>
          <a:endParaRPr lang="en-US" sz="1400" b="1" dirty="0">
            <a:solidFill>
              <a:schemeClr val="bg1"/>
            </a:solidFill>
            <a:latin typeface="Calibri" pitchFamily="34" charset="0"/>
          </a:endParaRPr>
        </a:p>
      </dgm:t>
    </dgm:pt>
    <dgm:pt modelId="{EE38D388-EB83-4897-9743-1DB5EA28DE81}" type="parTrans" cxnId="{F2E1B147-E7E1-474B-B6A6-FF5D6B43F4A4}">
      <dgm:prSet/>
      <dgm:spPr/>
      <dgm:t>
        <a:bodyPr/>
        <a:lstStyle/>
        <a:p>
          <a:endParaRPr lang="en-US" b="1">
            <a:solidFill>
              <a:srgbClr val="002060"/>
            </a:solidFill>
            <a:latin typeface="Calibri" pitchFamily="34" charset="0"/>
          </a:endParaRPr>
        </a:p>
      </dgm:t>
    </dgm:pt>
    <dgm:pt modelId="{0191262B-AE45-4BEF-864A-0289B8A8E01A}" type="sibTrans" cxnId="{F2E1B147-E7E1-474B-B6A6-FF5D6B43F4A4}">
      <dgm:prSet>
        <dgm:style>
          <a:lnRef idx="3">
            <a:schemeClr val="dk1"/>
          </a:lnRef>
          <a:fillRef idx="0">
            <a:schemeClr val="dk1"/>
          </a:fillRef>
          <a:effectRef idx="2">
            <a:schemeClr val="dk1"/>
          </a:effectRef>
          <a:fontRef idx="minor">
            <a:schemeClr val="tx1"/>
          </a:fontRef>
        </dgm:style>
      </dgm:prSet>
      <dgm:spPr/>
      <dgm:t>
        <a:bodyPr/>
        <a:lstStyle/>
        <a:p>
          <a:endParaRPr lang="en-US" b="1">
            <a:solidFill>
              <a:srgbClr val="002060"/>
            </a:solidFill>
            <a:latin typeface="Calibri" pitchFamily="34" charset="0"/>
          </a:endParaRPr>
        </a:p>
      </dgm:t>
    </dgm:pt>
    <dgm:pt modelId="{93BFD0AA-DC5A-49F7-B330-EBEF84DDCA93}">
      <dgm:prSet phldrT="[Text]" custT="1"/>
      <dgm: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solidFill>
                <a:srgbClr val="002060"/>
              </a:solidFill>
              <a:latin typeface="Calibri" pitchFamily="34" charset="0"/>
            </a:rPr>
            <a:t>Maintenance</a:t>
          </a:r>
          <a:endParaRPr lang="en-US" sz="1400" b="1" dirty="0">
            <a:solidFill>
              <a:srgbClr val="002060"/>
            </a:solidFill>
            <a:latin typeface="Calibri" pitchFamily="34" charset="0"/>
          </a:endParaRPr>
        </a:p>
      </dgm:t>
    </dgm:pt>
    <dgm:pt modelId="{5B89496F-CFA3-46FD-BD69-99C03237709A}" type="parTrans" cxnId="{A6E32A3A-BD3B-414D-AC2C-3428B1032195}">
      <dgm:prSet/>
      <dgm:spPr/>
      <dgm:t>
        <a:bodyPr/>
        <a:lstStyle/>
        <a:p>
          <a:endParaRPr lang="en-US" b="1">
            <a:solidFill>
              <a:srgbClr val="002060"/>
            </a:solidFill>
            <a:latin typeface="Calibri" pitchFamily="34" charset="0"/>
          </a:endParaRPr>
        </a:p>
      </dgm:t>
    </dgm:pt>
    <dgm:pt modelId="{AF3B70C9-B6E9-4EEC-9573-C3551F9443CB}" type="sibTrans" cxnId="{A6E32A3A-BD3B-414D-AC2C-3428B1032195}">
      <dgm:prSet>
        <dgm:style>
          <a:lnRef idx="3">
            <a:schemeClr val="dk1"/>
          </a:lnRef>
          <a:fillRef idx="0">
            <a:schemeClr val="dk1"/>
          </a:fillRef>
          <a:effectRef idx="2">
            <a:schemeClr val="dk1"/>
          </a:effectRef>
          <a:fontRef idx="minor">
            <a:schemeClr val="tx1"/>
          </a:fontRef>
        </dgm:style>
      </dgm:prSet>
      <dgm:spPr/>
      <dgm:t>
        <a:bodyPr/>
        <a:lstStyle/>
        <a:p>
          <a:endParaRPr lang="en-US" b="1">
            <a:solidFill>
              <a:srgbClr val="002060"/>
            </a:solidFill>
            <a:latin typeface="Calibri" pitchFamily="34" charset="0"/>
          </a:endParaRPr>
        </a:p>
      </dgm:t>
    </dgm:pt>
    <dgm:pt modelId="{CAF1395F-D0FC-4A63-AFE0-D61C9F77CE45}" type="pres">
      <dgm:prSet presAssocID="{0C6BD95C-C0CE-47BF-9FF6-3EFA18FB4993}" presName="cycle" presStyleCnt="0">
        <dgm:presLayoutVars>
          <dgm:dir/>
          <dgm:resizeHandles val="exact"/>
        </dgm:presLayoutVars>
      </dgm:prSet>
      <dgm:spPr/>
      <dgm:t>
        <a:bodyPr/>
        <a:lstStyle/>
        <a:p>
          <a:endParaRPr lang="en-US"/>
        </a:p>
      </dgm:t>
    </dgm:pt>
    <dgm:pt modelId="{BA38A99F-0A35-48A7-8CAC-9371DF444214}" type="pres">
      <dgm:prSet presAssocID="{C53A3360-F537-4FF4-B8F4-06CC656F7FE9}" presName="node" presStyleLbl="node1" presStyleIdx="0" presStyleCnt="6">
        <dgm:presLayoutVars>
          <dgm:bulletEnabled val="1"/>
        </dgm:presLayoutVars>
      </dgm:prSet>
      <dgm:spPr/>
      <dgm:t>
        <a:bodyPr/>
        <a:lstStyle/>
        <a:p>
          <a:endParaRPr lang="en-US"/>
        </a:p>
      </dgm:t>
    </dgm:pt>
    <dgm:pt modelId="{CCE0D5BA-3B37-4A59-A221-3783B9130096}" type="pres">
      <dgm:prSet presAssocID="{C53A3360-F537-4FF4-B8F4-06CC656F7FE9}" presName="spNode" presStyleCnt="0"/>
      <dgm:spPr/>
      <dgm:t>
        <a:bodyPr/>
        <a:lstStyle/>
        <a:p>
          <a:endParaRPr lang="en-US"/>
        </a:p>
      </dgm:t>
    </dgm:pt>
    <dgm:pt modelId="{BB56C84F-C320-4FE2-91FB-65F1116F096A}" type="pres">
      <dgm:prSet presAssocID="{AAF89D38-E367-46CF-8796-3E40153A74C4}" presName="sibTrans" presStyleLbl="sibTrans1D1" presStyleIdx="0" presStyleCnt="6"/>
      <dgm:spPr/>
      <dgm:t>
        <a:bodyPr/>
        <a:lstStyle/>
        <a:p>
          <a:endParaRPr lang="en-US"/>
        </a:p>
      </dgm:t>
    </dgm:pt>
    <dgm:pt modelId="{E3D612AB-4701-4B43-8A8F-B958E8840D5E}" type="pres">
      <dgm:prSet presAssocID="{C2B3E5B1-BD10-44C5-86EC-D983406F1EE5}" presName="node" presStyleLbl="node1" presStyleIdx="1" presStyleCnt="6">
        <dgm:presLayoutVars>
          <dgm:bulletEnabled val="1"/>
        </dgm:presLayoutVars>
      </dgm:prSet>
      <dgm:spPr/>
      <dgm:t>
        <a:bodyPr/>
        <a:lstStyle/>
        <a:p>
          <a:endParaRPr lang="en-US"/>
        </a:p>
      </dgm:t>
    </dgm:pt>
    <dgm:pt modelId="{130D5F6C-0B4F-4190-B720-592A9586C55F}" type="pres">
      <dgm:prSet presAssocID="{C2B3E5B1-BD10-44C5-86EC-D983406F1EE5}" presName="spNode" presStyleCnt="0"/>
      <dgm:spPr/>
      <dgm:t>
        <a:bodyPr/>
        <a:lstStyle/>
        <a:p>
          <a:endParaRPr lang="en-US"/>
        </a:p>
      </dgm:t>
    </dgm:pt>
    <dgm:pt modelId="{CEC91B70-4E48-4A67-B07A-B199D0D95952}" type="pres">
      <dgm:prSet presAssocID="{40505FC5-A94D-439F-BF0C-B3FD8F467209}" presName="sibTrans" presStyleLbl="sibTrans1D1" presStyleIdx="1" presStyleCnt="6"/>
      <dgm:spPr/>
      <dgm:t>
        <a:bodyPr/>
        <a:lstStyle/>
        <a:p>
          <a:endParaRPr lang="en-US"/>
        </a:p>
      </dgm:t>
    </dgm:pt>
    <dgm:pt modelId="{CD6853E8-981B-4A51-9496-250E39980E3A}" type="pres">
      <dgm:prSet presAssocID="{C8E5B873-BA4B-41AB-85D8-05D8D42518D6}" presName="node" presStyleLbl="node1" presStyleIdx="2" presStyleCnt="6">
        <dgm:presLayoutVars>
          <dgm:bulletEnabled val="1"/>
        </dgm:presLayoutVars>
      </dgm:prSet>
      <dgm:spPr/>
      <dgm:t>
        <a:bodyPr/>
        <a:lstStyle/>
        <a:p>
          <a:endParaRPr lang="en-US"/>
        </a:p>
      </dgm:t>
    </dgm:pt>
    <dgm:pt modelId="{C70425F1-0D1C-41CD-ACF7-E44A36CD06EE}" type="pres">
      <dgm:prSet presAssocID="{C8E5B873-BA4B-41AB-85D8-05D8D42518D6}" presName="spNode" presStyleCnt="0"/>
      <dgm:spPr/>
      <dgm:t>
        <a:bodyPr/>
        <a:lstStyle/>
        <a:p>
          <a:endParaRPr lang="en-US"/>
        </a:p>
      </dgm:t>
    </dgm:pt>
    <dgm:pt modelId="{D886F2D1-481B-4FD1-9614-16FF98B1CF4D}" type="pres">
      <dgm:prSet presAssocID="{7240D962-4A11-4FA8-9EC9-567D66148075}" presName="sibTrans" presStyleLbl="sibTrans1D1" presStyleIdx="2" presStyleCnt="6"/>
      <dgm:spPr/>
      <dgm:t>
        <a:bodyPr/>
        <a:lstStyle/>
        <a:p>
          <a:endParaRPr lang="en-US"/>
        </a:p>
      </dgm:t>
    </dgm:pt>
    <dgm:pt modelId="{869484F5-16C0-45FD-BD91-C4C2B75A7724}" type="pres">
      <dgm:prSet presAssocID="{7BF9EA1D-0943-4947-9A8E-3828E862C202}" presName="node" presStyleLbl="node1" presStyleIdx="3" presStyleCnt="6">
        <dgm:presLayoutVars>
          <dgm:bulletEnabled val="1"/>
        </dgm:presLayoutVars>
      </dgm:prSet>
      <dgm:spPr/>
      <dgm:t>
        <a:bodyPr/>
        <a:lstStyle/>
        <a:p>
          <a:endParaRPr lang="en-US"/>
        </a:p>
      </dgm:t>
    </dgm:pt>
    <dgm:pt modelId="{6766182A-9C3E-4A35-9CAB-31DFDD250871}" type="pres">
      <dgm:prSet presAssocID="{7BF9EA1D-0943-4947-9A8E-3828E862C202}" presName="spNode" presStyleCnt="0"/>
      <dgm:spPr/>
      <dgm:t>
        <a:bodyPr/>
        <a:lstStyle/>
        <a:p>
          <a:endParaRPr lang="en-US"/>
        </a:p>
      </dgm:t>
    </dgm:pt>
    <dgm:pt modelId="{87979B91-B95F-4A0E-BD42-854226ADCCF4}" type="pres">
      <dgm:prSet presAssocID="{E5736ADA-FAE5-42E2-8E25-45843D2BA304}" presName="sibTrans" presStyleLbl="sibTrans1D1" presStyleIdx="3" presStyleCnt="6"/>
      <dgm:spPr/>
      <dgm:t>
        <a:bodyPr/>
        <a:lstStyle/>
        <a:p>
          <a:endParaRPr lang="en-US"/>
        </a:p>
      </dgm:t>
    </dgm:pt>
    <dgm:pt modelId="{D8FEE151-C56C-4429-B63E-8326F96F33A6}" type="pres">
      <dgm:prSet presAssocID="{36AA1C14-9B1F-41AA-83D0-FF0926776393}" presName="node" presStyleLbl="node1" presStyleIdx="4" presStyleCnt="6">
        <dgm:presLayoutVars>
          <dgm:bulletEnabled val="1"/>
        </dgm:presLayoutVars>
      </dgm:prSet>
      <dgm:spPr/>
      <dgm:t>
        <a:bodyPr/>
        <a:lstStyle/>
        <a:p>
          <a:endParaRPr lang="en-US"/>
        </a:p>
      </dgm:t>
    </dgm:pt>
    <dgm:pt modelId="{4618CDBC-5EDB-47A9-9FA1-182289E4B0F3}" type="pres">
      <dgm:prSet presAssocID="{36AA1C14-9B1F-41AA-83D0-FF0926776393}" presName="spNode" presStyleCnt="0"/>
      <dgm:spPr/>
      <dgm:t>
        <a:bodyPr/>
        <a:lstStyle/>
        <a:p>
          <a:endParaRPr lang="en-US"/>
        </a:p>
      </dgm:t>
    </dgm:pt>
    <dgm:pt modelId="{A2533EC3-CBB1-485F-AB58-7224426BFC3E}" type="pres">
      <dgm:prSet presAssocID="{0191262B-AE45-4BEF-864A-0289B8A8E01A}" presName="sibTrans" presStyleLbl="sibTrans1D1" presStyleIdx="4" presStyleCnt="6"/>
      <dgm:spPr/>
      <dgm:t>
        <a:bodyPr/>
        <a:lstStyle/>
        <a:p>
          <a:endParaRPr lang="en-US"/>
        </a:p>
      </dgm:t>
    </dgm:pt>
    <dgm:pt modelId="{9A09E04F-5345-46E6-8D9E-89787BB2A3E4}" type="pres">
      <dgm:prSet presAssocID="{93BFD0AA-DC5A-49F7-B330-EBEF84DDCA93}" presName="node" presStyleLbl="node1" presStyleIdx="5" presStyleCnt="6">
        <dgm:presLayoutVars>
          <dgm:bulletEnabled val="1"/>
        </dgm:presLayoutVars>
      </dgm:prSet>
      <dgm:spPr/>
      <dgm:t>
        <a:bodyPr/>
        <a:lstStyle/>
        <a:p>
          <a:endParaRPr lang="en-US"/>
        </a:p>
      </dgm:t>
    </dgm:pt>
    <dgm:pt modelId="{E3571124-CEC6-4FCE-A38E-D3C398D1B030}" type="pres">
      <dgm:prSet presAssocID="{93BFD0AA-DC5A-49F7-B330-EBEF84DDCA93}" presName="spNode" presStyleCnt="0"/>
      <dgm:spPr/>
      <dgm:t>
        <a:bodyPr/>
        <a:lstStyle/>
        <a:p>
          <a:endParaRPr lang="en-US"/>
        </a:p>
      </dgm:t>
    </dgm:pt>
    <dgm:pt modelId="{5B6CC339-3F98-43EF-B910-2EEF663DA4CD}" type="pres">
      <dgm:prSet presAssocID="{AF3B70C9-B6E9-4EEC-9573-C3551F9443CB}" presName="sibTrans" presStyleLbl="sibTrans1D1" presStyleIdx="5" presStyleCnt="6"/>
      <dgm:spPr/>
      <dgm:t>
        <a:bodyPr/>
        <a:lstStyle/>
        <a:p>
          <a:endParaRPr lang="en-US"/>
        </a:p>
      </dgm:t>
    </dgm:pt>
  </dgm:ptLst>
  <dgm:cxnLst>
    <dgm:cxn modelId="{263F23CD-3106-4192-9E97-4E9511D676FF}" type="presOf" srcId="{36AA1C14-9B1F-41AA-83D0-FF0926776393}" destId="{D8FEE151-C56C-4429-B63E-8326F96F33A6}" srcOrd="0" destOrd="0" presId="urn:microsoft.com/office/officeart/2005/8/layout/cycle5"/>
    <dgm:cxn modelId="{FB0494D6-89D7-4359-9976-2E198ACB65A9}" type="presOf" srcId="{E5736ADA-FAE5-42E2-8E25-45843D2BA304}" destId="{87979B91-B95F-4A0E-BD42-854226ADCCF4}" srcOrd="0" destOrd="0" presId="urn:microsoft.com/office/officeart/2005/8/layout/cycle5"/>
    <dgm:cxn modelId="{52FD8FFA-B3D8-477B-B8D7-26A4C23E00B6}" type="presOf" srcId="{AAF89D38-E367-46CF-8796-3E40153A74C4}" destId="{BB56C84F-C320-4FE2-91FB-65F1116F096A}" srcOrd="0" destOrd="0" presId="urn:microsoft.com/office/officeart/2005/8/layout/cycle5"/>
    <dgm:cxn modelId="{A6E32A3A-BD3B-414D-AC2C-3428B1032195}" srcId="{0C6BD95C-C0CE-47BF-9FF6-3EFA18FB4993}" destId="{93BFD0AA-DC5A-49F7-B330-EBEF84DDCA93}" srcOrd="5" destOrd="0" parTransId="{5B89496F-CFA3-46FD-BD69-99C03237709A}" sibTransId="{AF3B70C9-B6E9-4EEC-9573-C3551F9443CB}"/>
    <dgm:cxn modelId="{FA2D8BA0-C49C-4D6F-96A6-29DAA89DD1B8}" srcId="{0C6BD95C-C0CE-47BF-9FF6-3EFA18FB4993}" destId="{7BF9EA1D-0943-4947-9A8E-3828E862C202}" srcOrd="3" destOrd="0" parTransId="{A2868EE0-43D5-40B9-849D-826880E8096C}" sibTransId="{E5736ADA-FAE5-42E2-8E25-45843D2BA304}"/>
    <dgm:cxn modelId="{F2E1B147-E7E1-474B-B6A6-FF5D6B43F4A4}" srcId="{0C6BD95C-C0CE-47BF-9FF6-3EFA18FB4993}" destId="{36AA1C14-9B1F-41AA-83D0-FF0926776393}" srcOrd="4" destOrd="0" parTransId="{EE38D388-EB83-4897-9743-1DB5EA28DE81}" sibTransId="{0191262B-AE45-4BEF-864A-0289B8A8E01A}"/>
    <dgm:cxn modelId="{BD4CDAA0-7A86-4B5D-84AB-97BBE3E3751B}" type="presOf" srcId="{AF3B70C9-B6E9-4EEC-9573-C3551F9443CB}" destId="{5B6CC339-3F98-43EF-B910-2EEF663DA4CD}" srcOrd="0" destOrd="0" presId="urn:microsoft.com/office/officeart/2005/8/layout/cycle5"/>
    <dgm:cxn modelId="{45881FD0-9BDF-4218-A3A0-E76B359E7174}" type="presOf" srcId="{C53A3360-F537-4FF4-B8F4-06CC656F7FE9}" destId="{BA38A99F-0A35-48A7-8CAC-9371DF444214}" srcOrd="0" destOrd="0" presId="urn:microsoft.com/office/officeart/2005/8/layout/cycle5"/>
    <dgm:cxn modelId="{28015C75-CFF9-48B6-A173-471D43A44889}" type="presOf" srcId="{93BFD0AA-DC5A-49F7-B330-EBEF84DDCA93}" destId="{9A09E04F-5345-46E6-8D9E-89787BB2A3E4}" srcOrd="0" destOrd="0" presId="urn:microsoft.com/office/officeart/2005/8/layout/cycle5"/>
    <dgm:cxn modelId="{372B2085-088A-42C3-842F-D57B7EB1E548}" type="presOf" srcId="{7BF9EA1D-0943-4947-9A8E-3828E862C202}" destId="{869484F5-16C0-45FD-BD91-C4C2B75A7724}" srcOrd="0" destOrd="0" presId="urn:microsoft.com/office/officeart/2005/8/layout/cycle5"/>
    <dgm:cxn modelId="{23F64F3D-3C83-4B5F-B4BB-846391CDB356}" type="presOf" srcId="{C8E5B873-BA4B-41AB-85D8-05D8D42518D6}" destId="{CD6853E8-981B-4A51-9496-250E39980E3A}" srcOrd="0" destOrd="0" presId="urn:microsoft.com/office/officeart/2005/8/layout/cycle5"/>
    <dgm:cxn modelId="{196F245B-C6FC-4964-AE12-0F6106CD5B55}" type="presOf" srcId="{0C6BD95C-C0CE-47BF-9FF6-3EFA18FB4993}" destId="{CAF1395F-D0FC-4A63-AFE0-D61C9F77CE45}" srcOrd="0" destOrd="0" presId="urn:microsoft.com/office/officeart/2005/8/layout/cycle5"/>
    <dgm:cxn modelId="{0BA194B8-5AB9-4422-B042-952E16315CCF}" type="presOf" srcId="{7240D962-4A11-4FA8-9EC9-567D66148075}" destId="{D886F2D1-481B-4FD1-9614-16FF98B1CF4D}" srcOrd="0" destOrd="0" presId="urn:microsoft.com/office/officeart/2005/8/layout/cycle5"/>
    <dgm:cxn modelId="{B93E4BA0-3541-423B-ABB6-90DEBF54CA7D}" type="presOf" srcId="{0191262B-AE45-4BEF-864A-0289B8A8E01A}" destId="{A2533EC3-CBB1-485F-AB58-7224426BFC3E}" srcOrd="0" destOrd="0" presId="urn:microsoft.com/office/officeart/2005/8/layout/cycle5"/>
    <dgm:cxn modelId="{97505080-0B91-4FEF-91D8-6720FD4FE10A}" srcId="{0C6BD95C-C0CE-47BF-9FF6-3EFA18FB4993}" destId="{C2B3E5B1-BD10-44C5-86EC-D983406F1EE5}" srcOrd="1" destOrd="0" parTransId="{D6107B43-B671-4E53-A6EE-26671C48AC50}" sibTransId="{40505FC5-A94D-439F-BF0C-B3FD8F467209}"/>
    <dgm:cxn modelId="{7CA4CFEF-7AF4-4E8E-9B19-E34483FA114A}" srcId="{0C6BD95C-C0CE-47BF-9FF6-3EFA18FB4993}" destId="{C8E5B873-BA4B-41AB-85D8-05D8D42518D6}" srcOrd="2" destOrd="0" parTransId="{63EE04D5-E64F-4035-BA36-DC0034ED8678}" sibTransId="{7240D962-4A11-4FA8-9EC9-567D66148075}"/>
    <dgm:cxn modelId="{19EC754C-FA25-4B82-9C9C-BF9DEBF68DF6}" type="presOf" srcId="{C2B3E5B1-BD10-44C5-86EC-D983406F1EE5}" destId="{E3D612AB-4701-4B43-8A8F-B958E8840D5E}" srcOrd="0" destOrd="0" presId="urn:microsoft.com/office/officeart/2005/8/layout/cycle5"/>
    <dgm:cxn modelId="{EC266C74-698B-47F0-82BE-EF6CC9256CFE}" type="presOf" srcId="{40505FC5-A94D-439F-BF0C-B3FD8F467209}" destId="{CEC91B70-4E48-4A67-B07A-B199D0D95952}" srcOrd="0" destOrd="0" presId="urn:microsoft.com/office/officeart/2005/8/layout/cycle5"/>
    <dgm:cxn modelId="{E9EBE1CD-CCAA-4705-9C56-93C134D0EAA6}" srcId="{0C6BD95C-C0CE-47BF-9FF6-3EFA18FB4993}" destId="{C53A3360-F537-4FF4-B8F4-06CC656F7FE9}" srcOrd="0" destOrd="0" parTransId="{D2AAA3E7-4258-4E0C-8DD8-F1087B878CCE}" sibTransId="{AAF89D38-E367-46CF-8796-3E40153A74C4}"/>
    <dgm:cxn modelId="{A81C5AC2-5792-4361-91AA-96668109182F}" type="presParOf" srcId="{CAF1395F-D0FC-4A63-AFE0-D61C9F77CE45}" destId="{BA38A99F-0A35-48A7-8CAC-9371DF444214}" srcOrd="0" destOrd="0" presId="urn:microsoft.com/office/officeart/2005/8/layout/cycle5"/>
    <dgm:cxn modelId="{C76BFFFF-5D17-43DB-ACA8-E18B3D66BA78}" type="presParOf" srcId="{CAF1395F-D0FC-4A63-AFE0-D61C9F77CE45}" destId="{CCE0D5BA-3B37-4A59-A221-3783B9130096}" srcOrd="1" destOrd="0" presId="urn:microsoft.com/office/officeart/2005/8/layout/cycle5"/>
    <dgm:cxn modelId="{C65F0E3A-7B11-4199-BCC7-5ECA461F4D0C}" type="presParOf" srcId="{CAF1395F-D0FC-4A63-AFE0-D61C9F77CE45}" destId="{BB56C84F-C320-4FE2-91FB-65F1116F096A}" srcOrd="2" destOrd="0" presId="urn:microsoft.com/office/officeart/2005/8/layout/cycle5"/>
    <dgm:cxn modelId="{F3574945-9EA8-40C6-A7D3-1C19B93BE1A6}" type="presParOf" srcId="{CAF1395F-D0FC-4A63-AFE0-D61C9F77CE45}" destId="{E3D612AB-4701-4B43-8A8F-B958E8840D5E}" srcOrd="3" destOrd="0" presId="urn:microsoft.com/office/officeart/2005/8/layout/cycle5"/>
    <dgm:cxn modelId="{C960FE1C-0BC5-472B-B4B4-E6093689027D}" type="presParOf" srcId="{CAF1395F-D0FC-4A63-AFE0-D61C9F77CE45}" destId="{130D5F6C-0B4F-4190-B720-592A9586C55F}" srcOrd="4" destOrd="0" presId="urn:microsoft.com/office/officeart/2005/8/layout/cycle5"/>
    <dgm:cxn modelId="{E0B1A8FF-341D-4935-A807-24BE42E5872A}" type="presParOf" srcId="{CAF1395F-D0FC-4A63-AFE0-D61C9F77CE45}" destId="{CEC91B70-4E48-4A67-B07A-B199D0D95952}" srcOrd="5" destOrd="0" presId="urn:microsoft.com/office/officeart/2005/8/layout/cycle5"/>
    <dgm:cxn modelId="{84F84AFE-B701-4DEF-816D-1E61946C4858}" type="presParOf" srcId="{CAF1395F-D0FC-4A63-AFE0-D61C9F77CE45}" destId="{CD6853E8-981B-4A51-9496-250E39980E3A}" srcOrd="6" destOrd="0" presId="urn:microsoft.com/office/officeart/2005/8/layout/cycle5"/>
    <dgm:cxn modelId="{058725E4-0E75-4D49-B961-7C224F0DDCF2}" type="presParOf" srcId="{CAF1395F-D0FC-4A63-AFE0-D61C9F77CE45}" destId="{C70425F1-0D1C-41CD-ACF7-E44A36CD06EE}" srcOrd="7" destOrd="0" presId="urn:microsoft.com/office/officeart/2005/8/layout/cycle5"/>
    <dgm:cxn modelId="{41997D0B-D718-44D8-9D5F-BE7E3DA02306}" type="presParOf" srcId="{CAF1395F-D0FC-4A63-AFE0-D61C9F77CE45}" destId="{D886F2D1-481B-4FD1-9614-16FF98B1CF4D}" srcOrd="8" destOrd="0" presId="urn:microsoft.com/office/officeart/2005/8/layout/cycle5"/>
    <dgm:cxn modelId="{71CE63EC-8415-4168-B320-BC31E03F6A51}" type="presParOf" srcId="{CAF1395F-D0FC-4A63-AFE0-D61C9F77CE45}" destId="{869484F5-16C0-45FD-BD91-C4C2B75A7724}" srcOrd="9" destOrd="0" presId="urn:microsoft.com/office/officeart/2005/8/layout/cycle5"/>
    <dgm:cxn modelId="{26845453-8C73-4380-B80C-0711499C525B}" type="presParOf" srcId="{CAF1395F-D0FC-4A63-AFE0-D61C9F77CE45}" destId="{6766182A-9C3E-4A35-9CAB-31DFDD250871}" srcOrd="10" destOrd="0" presId="urn:microsoft.com/office/officeart/2005/8/layout/cycle5"/>
    <dgm:cxn modelId="{818A9179-A541-4356-AA9D-DCC4CDD9E677}" type="presParOf" srcId="{CAF1395F-D0FC-4A63-AFE0-D61C9F77CE45}" destId="{87979B91-B95F-4A0E-BD42-854226ADCCF4}" srcOrd="11" destOrd="0" presId="urn:microsoft.com/office/officeart/2005/8/layout/cycle5"/>
    <dgm:cxn modelId="{1F819CB6-D81E-43BB-963B-DA3D84AB316A}" type="presParOf" srcId="{CAF1395F-D0FC-4A63-AFE0-D61C9F77CE45}" destId="{D8FEE151-C56C-4429-B63E-8326F96F33A6}" srcOrd="12" destOrd="0" presId="urn:microsoft.com/office/officeart/2005/8/layout/cycle5"/>
    <dgm:cxn modelId="{7D347FFC-9CCC-4F4B-B786-E3571964BACB}" type="presParOf" srcId="{CAF1395F-D0FC-4A63-AFE0-D61C9F77CE45}" destId="{4618CDBC-5EDB-47A9-9FA1-182289E4B0F3}" srcOrd="13" destOrd="0" presId="urn:microsoft.com/office/officeart/2005/8/layout/cycle5"/>
    <dgm:cxn modelId="{5382D83C-7A78-422A-899D-B4497F59DEB8}" type="presParOf" srcId="{CAF1395F-D0FC-4A63-AFE0-D61C9F77CE45}" destId="{A2533EC3-CBB1-485F-AB58-7224426BFC3E}" srcOrd="14" destOrd="0" presId="urn:microsoft.com/office/officeart/2005/8/layout/cycle5"/>
    <dgm:cxn modelId="{6F0BDFC8-04FF-44A2-BCF8-678B75F8E0EE}" type="presParOf" srcId="{CAF1395F-D0FC-4A63-AFE0-D61C9F77CE45}" destId="{9A09E04F-5345-46E6-8D9E-89787BB2A3E4}" srcOrd="15" destOrd="0" presId="urn:microsoft.com/office/officeart/2005/8/layout/cycle5"/>
    <dgm:cxn modelId="{ACE55175-F2C4-4797-A2CA-D20D6D293B5C}" type="presParOf" srcId="{CAF1395F-D0FC-4A63-AFE0-D61C9F77CE45}" destId="{E3571124-CEC6-4FCE-A38E-D3C398D1B030}" srcOrd="16" destOrd="0" presId="urn:microsoft.com/office/officeart/2005/8/layout/cycle5"/>
    <dgm:cxn modelId="{3ADBEC09-C077-4797-80A3-12C7BE04E7D2}" type="presParOf" srcId="{CAF1395F-D0FC-4A63-AFE0-D61C9F77CE45}" destId="{5B6CC339-3F98-43EF-B910-2EEF663DA4CD}" srcOrd="17" destOrd="0" presId="urn:microsoft.com/office/officeart/2005/8/layout/cycle5"/>
  </dgm:cxnLst>
  <dgm:bg/>
  <dgm:whole/>
</dgm:dataModel>
</file>

<file path=ppt/diagrams/data2.xml><?xml version="1.0" encoding="utf-8"?>
<dgm:dataModel xmlns:dgm="http://schemas.openxmlformats.org/drawingml/2006/diagram" xmlns:a="http://schemas.openxmlformats.org/drawingml/2006/main">
  <dgm:ptLst>
    <dgm:pt modelId="{6D77A9BD-B941-40D0-80CB-334D3647FD8C}" type="doc">
      <dgm:prSet loTypeId="urn:microsoft.com/office/officeart/2005/8/layout/list1" loCatId="list" qsTypeId="urn:microsoft.com/office/officeart/2005/8/quickstyle/3d5" qsCatId="3D" csTypeId="urn:microsoft.com/office/officeart/2005/8/colors/accent2_2" csCatId="accent2" phldr="1"/>
      <dgm:spPr/>
      <dgm:t>
        <a:bodyPr/>
        <a:lstStyle/>
        <a:p>
          <a:endParaRPr lang="en-US"/>
        </a:p>
      </dgm:t>
    </dgm:pt>
    <dgm:pt modelId="{B8A8460A-97AB-4B55-B2FC-0B3C09641CCB}">
      <dgm:prSet phldrT="[Text]"/>
      <dgm:spPr/>
      <dgm:t>
        <a:bodyPr/>
        <a:lstStyle/>
        <a:p>
          <a:r>
            <a:rPr lang="en-US" b="1" dirty="0" smtClean="0"/>
            <a:t>Programming Methodology</a:t>
          </a:r>
          <a:endParaRPr lang="en-US" b="1" dirty="0"/>
        </a:p>
      </dgm:t>
    </dgm:pt>
    <dgm:pt modelId="{199AAD4E-6792-4E83-8274-CDD0C27922F5}" type="parTrans" cxnId="{C73AE696-EA72-4079-A2E8-723220359DF6}">
      <dgm:prSet/>
      <dgm:spPr/>
      <dgm:t>
        <a:bodyPr/>
        <a:lstStyle/>
        <a:p>
          <a:endParaRPr lang="en-US"/>
        </a:p>
      </dgm:t>
    </dgm:pt>
    <dgm:pt modelId="{2DC8C3CF-D06D-4F4A-BC11-13720DB6083D}" type="sibTrans" cxnId="{C73AE696-EA72-4079-A2E8-723220359DF6}">
      <dgm:prSet/>
      <dgm:spPr/>
      <dgm:t>
        <a:bodyPr/>
        <a:lstStyle/>
        <a:p>
          <a:endParaRPr lang="en-US"/>
        </a:p>
      </dgm:t>
    </dgm:pt>
    <dgm:pt modelId="{04964058-BEF3-40DF-9110-7851100D11A8}">
      <dgm:prSet/>
      <dgm:spPr/>
      <dgm:t>
        <a:bodyPr/>
        <a:lstStyle/>
        <a:p>
          <a:r>
            <a:rPr lang="en-US" smtClean="0"/>
            <a:t>Program Flow</a:t>
          </a:r>
          <a:endParaRPr lang="en-US" dirty="0"/>
        </a:p>
      </dgm:t>
    </dgm:pt>
    <dgm:pt modelId="{6BE82E2A-E9DC-4185-87A3-42415CC34B16}" type="parTrans" cxnId="{E587159B-DC64-477F-8ABE-B8D447990000}">
      <dgm:prSet/>
      <dgm:spPr/>
      <dgm:t>
        <a:bodyPr/>
        <a:lstStyle/>
        <a:p>
          <a:endParaRPr lang="en-US"/>
        </a:p>
      </dgm:t>
    </dgm:pt>
    <dgm:pt modelId="{4F43E9EF-F30A-428A-B15F-798E8E1D65ED}" type="sibTrans" cxnId="{E587159B-DC64-477F-8ABE-B8D447990000}">
      <dgm:prSet/>
      <dgm:spPr/>
      <dgm:t>
        <a:bodyPr/>
        <a:lstStyle/>
        <a:p>
          <a:endParaRPr lang="en-US"/>
        </a:p>
      </dgm:t>
    </dgm:pt>
    <dgm:pt modelId="{9B1BC0D5-33E7-4B47-BD07-6950278F50E1}">
      <dgm:prSet/>
      <dgm:spPr/>
      <dgm:t>
        <a:bodyPr/>
        <a:lstStyle/>
        <a:p>
          <a:r>
            <a:rPr lang="en-US" smtClean="0"/>
            <a:t>Flowcharts</a:t>
          </a:r>
          <a:endParaRPr lang="en-US" dirty="0"/>
        </a:p>
      </dgm:t>
    </dgm:pt>
    <dgm:pt modelId="{1EEA9E24-B51A-4F25-947B-5E9E18C7C358}" type="parTrans" cxnId="{514D416F-B156-4030-8921-7B13BCE7BC00}">
      <dgm:prSet/>
      <dgm:spPr/>
      <dgm:t>
        <a:bodyPr/>
        <a:lstStyle/>
        <a:p>
          <a:endParaRPr lang="en-US"/>
        </a:p>
      </dgm:t>
    </dgm:pt>
    <dgm:pt modelId="{069B2B54-1FD2-4040-9606-58E15170DB84}" type="sibTrans" cxnId="{514D416F-B156-4030-8921-7B13BCE7BC00}">
      <dgm:prSet/>
      <dgm:spPr/>
      <dgm:t>
        <a:bodyPr/>
        <a:lstStyle/>
        <a:p>
          <a:endParaRPr lang="en-US"/>
        </a:p>
      </dgm:t>
    </dgm:pt>
    <dgm:pt modelId="{6382C8FE-F97B-44D6-A0CA-1B3538ECA71C}">
      <dgm:prSet/>
      <dgm:spPr/>
      <dgm:t>
        <a:bodyPr/>
        <a:lstStyle/>
        <a:p>
          <a:r>
            <a:rPr lang="en-US" smtClean="0"/>
            <a:t>Pseudo code</a:t>
          </a:r>
          <a:endParaRPr lang="en-US" dirty="0"/>
        </a:p>
      </dgm:t>
    </dgm:pt>
    <dgm:pt modelId="{C40B3D27-993A-4D51-BF9E-D3EA1E3E4562}" type="parTrans" cxnId="{269254CE-089C-44CD-9778-9CFD8E3F3767}">
      <dgm:prSet/>
      <dgm:spPr/>
      <dgm:t>
        <a:bodyPr/>
        <a:lstStyle/>
        <a:p>
          <a:endParaRPr lang="en-US"/>
        </a:p>
      </dgm:t>
    </dgm:pt>
    <dgm:pt modelId="{23BA48FD-DA92-424B-BF8A-AEFDD8F35CF6}" type="sibTrans" cxnId="{269254CE-089C-44CD-9778-9CFD8E3F3767}">
      <dgm:prSet/>
      <dgm:spPr/>
      <dgm:t>
        <a:bodyPr/>
        <a:lstStyle/>
        <a:p>
          <a:endParaRPr lang="en-US"/>
        </a:p>
      </dgm:t>
    </dgm:pt>
    <dgm:pt modelId="{88E6AA58-C660-4E0C-8C38-B4DE159E95D8}">
      <dgm:prSet/>
      <dgm:spPr/>
      <dgm:t>
        <a:bodyPr/>
        <a:lstStyle/>
        <a:p>
          <a:r>
            <a:rPr lang="en-US" smtClean="0"/>
            <a:t>Data Storage</a:t>
          </a:r>
          <a:endParaRPr lang="en-US" dirty="0"/>
        </a:p>
      </dgm:t>
    </dgm:pt>
    <dgm:pt modelId="{73F692AE-312F-45BC-90D1-61635DF129E7}" type="parTrans" cxnId="{225C9754-A73E-48EE-880F-58791D3402D9}">
      <dgm:prSet/>
      <dgm:spPr/>
      <dgm:t>
        <a:bodyPr/>
        <a:lstStyle/>
        <a:p>
          <a:endParaRPr lang="en-US"/>
        </a:p>
      </dgm:t>
    </dgm:pt>
    <dgm:pt modelId="{8CBA40D2-8D53-4C95-9526-A05E69D19BEF}" type="sibTrans" cxnId="{225C9754-A73E-48EE-880F-58791D3402D9}">
      <dgm:prSet/>
      <dgm:spPr/>
      <dgm:t>
        <a:bodyPr/>
        <a:lstStyle/>
        <a:p>
          <a:endParaRPr lang="en-US"/>
        </a:p>
      </dgm:t>
    </dgm:pt>
    <dgm:pt modelId="{3A3C14E8-ADC1-4AA4-96F1-C3B41C21F173}">
      <dgm:prSet/>
      <dgm:spPr/>
      <dgm:t>
        <a:bodyPr/>
        <a:lstStyle/>
        <a:p>
          <a:r>
            <a:rPr lang="en-US" smtClean="0"/>
            <a:t>Data Structures</a:t>
          </a:r>
          <a:endParaRPr lang="en-US" dirty="0"/>
        </a:p>
      </dgm:t>
    </dgm:pt>
    <dgm:pt modelId="{8B43D81D-034B-4E7B-87DE-2335482F926D}" type="parTrans" cxnId="{868A0DE0-B36A-48FD-B203-DDB9B71240D4}">
      <dgm:prSet/>
      <dgm:spPr/>
      <dgm:t>
        <a:bodyPr/>
        <a:lstStyle/>
        <a:p>
          <a:endParaRPr lang="en-US"/>
        </a:p>
      </dgm:t>
    </dgm:pt>
    <dgm:pt modelId="{BA25DFBE-A70E-4070-95A2-D56F7E9EB141}" type="sibTrans" cxnId="{868A0DE0-B36A-48FD-B203-DDB9B71240D4}">
      <dgm:prSet/>
      <dgm:spPr/>
      <dgm:t>
        <a:bodyPr/>
        <a:lstStyle/>
        <a:p>
          <a:endParaRPr lang="en-US"/>
        </a:p>
      </dgm:t>
    </dgm:pt>
    <dgm:pt modelId="{7CDCD249-C956-4E62-8FFF-8B9F73711FBA}">
      <dgm:prSet/>
      <dgm:spPr/>
      <dgm:t>
        <a:bodyPr/>
        <a:lstStyle/>
        <a:p>
          <a:r>
            <a:rPr lang="en-US" b="1" dirty="0" smtClean="0"/>
            <a:t>Basic Constructs in Programming Languages</a:t>
          </a:r>
          <a:endParaRPr lang="en-US" b="1" dirty="0"/>
        </a:p>
      </dgm:t>
    </dgm:pt>
    <dgm:pt modelId="{E103DA5C-0772-4E17-80CA-A902AF3B896E}" type="parTrans" cxnId="{4A6E5A19-3EF5-4B81-B866-DF738543001F}">
      <dgm:prSet/>
      <dgm:spPr/>
      <dgm:t>
        <a:bodyPr/>
        <a:lstStyle/>
        <a:p>
          <a:endParaRPr lang="en-US"/>
        </a:p>
      </dgm:t>
    </dgm:pt>
    <dgm:pt modelId="{16CA2176-8B68-4BE9-B5EA-3BC2A5AEBA8E}" type="sibTrans" cxnId="{4A6E5A19-3EF5-4B81-B866-DF738543001F}">
      <dgm:prSet/>
      <dgm:spPr/>
      <dgm:t>
        <a:bodyPr/>
        <a:lstStyle/>
        <a:p>
          <a:endParaRPr lang="en-US"/>
        </a:p>
      </dgm:t>
    </dgm:pt>
    <dgm:pt modelId="{1AFA91D7-7A89-4993-8655-F72558BEB6AA}">
      <dgm:prSet/>
      <dgm:spPr/>
      <dgm:t>
        <a:bodyPr/>
        <a:lstStyle/>
        <a:p>
          <a:r>
            <a:rPr lang="en-US" smtClean="0"/>
            <a:t>Assignment</a:t>
          </a:r>
          <a:endParaRPr lang="en-US" dirty="0"/>
        </a:p>
      </dgm:t>
    </dgm:pt>
    <dgm:pt modelId="{0C975A79-7B17-4BC0-A3BA-B0E73E45DFA4}" type="parTrans" cxnId="{7144AD9E-0642-4169-8264-AE4BC511AB8E}">
      <dgm:prSet/>
      <dgm:spPr/>
      <dgm:t>
        <a:bodyPr/>
        <a:lstStyle/>
        <a:p>
          <a:endParaRPr lang="en-US"/>
        </a:p>
      </dgm:t>
    </dgm:pt>
    <dgm:pt modelId="{3CEB8736-F95A-416F-A30A-C4308EF64DFE}" type="sibTrans" cxnId="{7144AD9E-0642-4169-8264-AE4BC511AB8E}">
      <dgm:prSet/>
      <dgm:spPr/>
      <dgm:t>
        <a:bodyPr/>
        <a:lstStyle/>
        <a:p>
          <a:endParaRPr lang="en-US"/>
        </a:p>
      </dgm:t>
    </dgm:pt>
    <dgm:pt modelId="{59BFFE02-3B03-44E1-9669-9DFB796F07DC}">
      <dgm:prSet/>
      <dgm:spPr/>
      <dgm:t>
        <a:bodyPr/>
        <a:lstStyle/>
        <a:p>
          <a:r>
            <a:rPr lang="en-US" smtClean="0"/>
            <a:t>Control flow constructs</a:t>
          </a:r>
          <a:endParaRPr lang="en-US" dirty="0"/>
        </a:p>
      </dgm:t>
    </dgm:pt>
    <dgm:pt modelId="{71A061B2-AD7A-4AFF-BF63-6B1D2239E23D}" type="parTrans" cxnId="{EB7F49A4-EBD5-4557-946D-E6B84FB70C6B}">
      <dgm:prSet/>
      <dgm:spPr/>
      <dgm:t>
        <a:bodyPr/>
        <a:lstStyle/>
        <a:p>
          <a:endParaRPr lang="en-US"/>
        </a:p>
      </dgm:t>
    </dgm:pt>
    <dgm:pt modelId="{00B9C260-AAF0-4B10-83A1-084547BE39E9}" type="sibTrans" cxnId="{EB7F49A4-EBD5-4557-946D-E6B84FB70C6B}">
      <dgm:prSet/>
      <dgm:spPr/>
      <dgm:t>
        <a:bodyPr/>
        <a:lstStyle/>
        <a:p>
          <a:endParaRPr lang="en-US"/>
        </a:p>
      </dgm:t>
    </dgm:pt>
    <dgm:pt modelId="{A62267FA-7179-4D3E-B7D2-AF2C81DC3684}">
      <dgm:prSet/>
      <dgm:spPr/>
      <dgm:t>
        <a:bodyPr/>
        <a:lstStyle/>
        <a:p>
          <a:r>
            <a:rPr lang="en-US" smtClean="0"/>
            <a:t>Branching constructs</a:t>
          </a:r>
          <a:endParaRPr lang="en-US" dirty="0"/>
        </a:p>
      </dgm:t>
    </dgm:pt>
    <dgm:pt modelId="{F056621A-A8A6-461B-9B31-02EB4BE9331C}" type="parTrans" cxnId="{B1EB282F-2BDD-424B-B5A4-3026F0FE2124}">
      <dgm:prSet/>
      <dgm:spPr/>
      <dgm:t>
        <a:bodyPr/>
        <a:lstStyle/>
        <a:p>
          <a:endParaRPr lang="en-US"/>
        </a:p>
      </dgm:t>
    </dgm:pt>
    <dgm:pt modelId="{4FBD876E-084D-47B7-B1BD-2CA17031376D}" type="sibTrans" cxnId="{B1EB282F-2BDD-424B-B5A4-3026F0FE2124}">
      <dgm:prSet/>
      <dgm:spPr/>
      <dgm:t>
        <a:bodyPr/>
        <a:lstStyle/>
        <a:p>
          <a:endParaRPr lang="en-US"/>
        </a:p>
      </dgm:t>
    </dgm:pt>
    <dgm:pt modelId="{7A24F6F0-C1EE-4D41-AA84-CD52DF10E5D7}">
      <dgm:prSet/>
      <dgm:spPr/>
      <dgm:t>
        <a:bodyPr/>
        <a:lstStyle/>
        <a:p>
          <a:r>
            <a:rPr lang="en-US" smtClean="0"/>
            <a:t>Functions</a:t>
          </a:r>
          <a:endParaRPr lang="en-US" dirty="0"/>
        </a:p>
      </dgm:t>
    </dgm:pt>
    <dgm:pt modelId="{82046C73-F5D0-4361-9288-E2CB61F2F462}" type="parTrans" cxnId="{E4349C73-2683-49AA-B6E8-77690616EF6D}">
      <dgm:prSet/>
      <dgm:spPr/>
      <dgm:t>
        <a:bodyPr/>
        <a:lstStyle/>
        <a:p>
          <a:endParaRPr lang="en-US"/>
        </a:p>
      </dgm:t>
    </dgm:pt>
    <dgm:pt modelId="{7DE01B8E-4193-47B2-9400-8F009E1DC3CD}" type="sibTrans" cxnId="{E4349C73-2683-49AA-B6E8-77690616EF6D}">
      <dgm:prSet/>
      <dgm:spPr/>
      <dgm:t>
        <a:bodyPr/>
        <a:lstStyle/>
        <a:p>
          <a:endParaRPr lang="en-US"/>
        </a:p>
      </dgm:t>
    </dgm:pt>
    <dgm:pt modelId="{46320553-760F-41A2-B432-B4E4B4B1A09D}">
      <dgm:prSet/>
      <dgm:spPr/>
      <dgm:t>
        <a:bodyPr/>
        <a:lstStyle/>
        <a:p>
          <a:r>
            <a:rPr lang="en-US" b="1" dirty="0" smtClean="0"/>
            <a:t>Conclusion &amp; work assignment</a:t>
          </a:r>
          <a:endParaRPr lang="en-US" b="1" dirty="0"/>
        </a:p>
      </dgm:t>
    </dgm:pt>
    <dgm:pt modelId="{FF2F5EF6-CD26-476A-95F7-B35492B8253D}" type="parTrans" cxnId="{195A54D5-BFA1-45F5-9396-D16D6310CEE5}">
      <dgm:prSet/>
      <dgm:spPr/>
      <dgm:t>
        <a:bodyPr/>
        <a:lstStyle/>
        <a:p>
          <a:endParaRPr lang="en-US"/>
        </a:p>
      </dgm:t>
    </dgm:pt>
    <dgm:pt modelId="{FC8D4914-076D-43C9-A25B-92F127D016C0}" type="sibTrans" cxnId="{195A54D5-BFA1-45F5-9396-D16D6310CEE5}">
      <dgm:prSet/>
      <dgm:spPr/>
      <dgm:t>
        <a:bodyPr/>
        <a:lstStyle/>
        <a:p>
          <a:endParaRPr lang="en-US"/>
        </a:p>
      </dgm:t>
    </dgm:pt>
    <dgm:pt modelId="{652EAEDD-8875-4472-9DCA-13DE9D09172A}" type="pres">
      <dgm:prSet presAssocID="{6D77A9BD-B941-40D0-80CB-334D3647FD8C}" presName="linear" presStyleCnt="0">
        <dgm:presLayoutVars>
          <dgm:dir/>
          <dgm:animLvl val="lvl"/>
          <dgm:resizeHandles val="exact"/>
        </dgm:presLayoutVars>
      </dgm:prSet>
      <dgm:spPr/>
      <dgm:t>
        <a:bodyPr/>
        <a:lstStyle/>
        <a:p>
          <a:endParaRPr lang="en-US"/>
        </a:p>
      </dgm:t>
    </dgm:pt>
    <dgm:pt modelId="{4185221C-73F5-4D6F-B422-F3FA571245F9}" type="pres">
      <dgm:prSet presAssocID="{B8A8460A-97AB-4B55-B2FC-0B3C09641CCB}" presName="parentLin" presStyleCnt="0"/>
      <dgm:spPr/>
    </dgm:pt>
    <dgm:pt modelId="{705677F7-2558-41BA-A732-D6046E841423}" type="pres">
      <dgm:prSet presAssocID="{B8A8460A-97AB-4B55-B2FC-0B3C09641CCB}" presName="parentLeftMargin" presStyleLbl="node1" presStyleIdx="0" presStyleCnt="3"/>
      <dgm:spPr/>
      <dgm:t>
        <a:bodyPr/>
        <a:lstStyle/>
        <a:p>
          <a:endParaRPr lang="en-US"/>
        </a:p>
      </dgm:t>
    </dgm:pt>
    <dgm:pt modelId="{3A926040-5E44-44CD-9AC1-75F5550855DB}" type="pres">
      <dgm:prSet presAssocID="{B8A8460A-97AB-4B55-B2FC-0B3C09641CCB}" presName="parentText" presStyleLbl="node1" presStyleIdx="0" presStyleCnt="3" custLinFactNeighborY="-34449">
        <dgm:presLayoutVars>
          <dgm:chMax val="0"/>
          <dgm:bulletEnabled val="1"/>
        </dgm:presLayoutVars>
      </dgm:prSet>
      <dgm:spPr/>
      <dgm:t>
        <a:bodyPr/>
        <a:lstStyle/>
        <a:p>
          <a:endParaRPr lang="en-US"/>
        </a:p>
      </dgm:t>
    </dgm:pt>
    <dgm:pt modelId="{8F15EBDF-957F-4AEC-9FCF-0BDA623B6876}" type="pres">
      <dgm:prSet presAssocID="{B8A8460A-97AB-4B55-B2FC-0B3C09641CCB}" presName="negativeSpace" presStyleCnt="0"/>
      <dgm:spPr/>
    </dgm:pt>
    <dgm:pt modelId="{E0A89376-8F15-47C6-94A7-312B2E41885C}" type="pres">
      <dgm:prSet presAssocID="{B8A8460A-97AB-4B55-B2FC-0B3C09641CCB}" presName="childText" presStyleLbl="conFgAcc1" presStyleIdx="0" presStyleCnt="3" custLinFactY="-4212" custLinFactNeighborX="75000" custLinFactNeighborY="-100000">
        <dgm:presLayoutVars>
          <dgm:bulletEnabled val="1"/>
        </dgm:presLayoutVars>
      </dgm:prSet>
      <dgm:spPr/>
      <dgm:t>
        <a:bodyPr/>
        <a:lstStyle/>
        <a:p>
          <a:endParaRPr lang="en-US"/>
        </a:p>
      </dgm:t>
    </dgm:pt>
    <dgm:pt modelId="{203AA5F9-F01C-4F8F-A1E4-65FB7E8B09FB}" type="pres">
      <dgm:prSet presAssocID="{2DC8C3CF-D06D-4F4A-BC11-13720DB6083D}" presName="spaceBetweenRectangles" presStyleCnt="0"/>
      <dgm:spPr/>
    </dgm:pt>
    <dgm:pt modelId="{E3C85368-EB95-4C1C-B52B-36F51A4DEF0A}" type="pres">
      <dgm:prSet presAssocID="{7CDCD249-C956-4E62-8FFF-8B9F73711FBA}" presName="parentLin" presStyleCnt="0"/>
      <dgm:spPr/>
    </dgm:pt>
    <dgm:pt modelId="{DAF1C34B-78CD-49DB-BA42-EA96307ED159}" type="pres">
      <dgm:prSet presAssocID="{7CDCD249-C956-4E62-8FFF-8B9F73711FBA}" presName="parentLeftMargin" presStyleLbl="node1" presStyleIdx="0" presStyleCnt="3"/>
      <dgm:spPr/>
      <dgm:t>
        <a:bodyPr/>
        <a:lstStyle/>
        <a:p>
          <a:endParaRPr lang="en-US"/>
        </a:p>
      </dgm:t>
    </dgm:pt>
    <dgm:pt modelId="{986F6D13-E54F-411F-B572-37EB6CAF9A9E}" type="pres">
      <dgm:prSet presAssocID="{7CDCD249-C956-4E62-8FFF-8B9F73711FBA}" presName="parentText" presStyleLbl="node1" presStyleIdx="1" presStyleCnt="3">
        <dgm:presLayoutVars>
          <dgm:chMax val="0"/>
          <dgm:bulletEnabled val="1"/>
        </dgm:presLayoutVars>
      </dgm:prSet>
      <dgm:spPr/>
      <dgm:t>
        <a:bodyPr/>
        <a:lstStyle/>
        <a:p>
          <a:endParaRPr lang="en-US"/>
        </a:p>
      </dgm:t>
    </dgm:pt>
    <dgm:pt modelId="{F50E5A99-3E59-421D-9B43-D81A9D11D45B}" type="pres">
      <dgm:prSet presAssocID="{7CDCD249-C956-4E62-8FFF-8B9F73711FBA}" presName="negativeSpace" presStyleCnt="0"/>
      <dgm:spPr/>
    </dgm:pt>
    <dgm:pt modelId="{139F9CCF-3441-4E40-A686-C1A3083E7B63}" type="pres">
      <dgm:prSet presAssocID="{7CDCD249-C956-4E62-8FFF-8B9F73711FBA}" presName="childText" presStyleLbl="conFgAcc1" presStyleIdx="1" presStyleCnt="3">
        <dgm:presLayoutVars>
          <dgm:bulletEnabled val="1"/>
        </dgm:presLayoutVars>
      </dgm:prSet>
      <dgm:spPr/>
      <dgm:t>
        <a:bodyPr/>
        <a:lstStyle/>
        <a:p>
          <a:endParaRPr lang="en-US"/>
        </a:p>
      </dgm:t>
    </dgm:pt>
    <dgm:pt modelId="{9547FCAB-976D-476F-9AE4-F94D720C06B4}" type="pres">
      <dgm:prSet presAssocID="{16CA2176-8B68-4BE9-B5EA-3BC2A5AEBA8E}" presName="spaceBetweenRectangles" presStyleCnt="0"/>
      <dgm:spPr/>
    </dgm:pt>
    <dgm:pt modelId="{8600B27E-1DDC-4E0A-8388-4D0F02E10C8F}" type="pres">
      <dgm:prSet presAssocID="{46320553-760F-41A2-B432-B4E4B4B1A09D}" presName="parentLin" presStyleCnt="0"/>
      <dgm:spPr/>
    </dgm:pt>
    <dgm:pt modelId="{9AD77A50-A401-45BB-ADF6-5CD6DBFFCB17}" type="pres">
      <dgm:prSet presAssocID="{46320553-760F-41A2-B432-B4E4B4B1A09D}" presName="parentLeftMargin" presStyleLbl="node1" presStyleIdx="1" presStyleCnt="3"/>
      <dgm:spPr/>
      <dgm:t>
        <a:bodyPr/>
        <a:lstStyle/>
        <a:p>
          <a:endParaRPr lang="en-US"/>
        </a:p>
      </dgm:t>
    </dgm:pt>
    <dgm:pt modelId="{6AE1CB3E-ECAA-4269-98F0-E8F65055776B}" type="pres">
      <dgm:prSet presAssocID="{46320553-760F-41A2-B432-B4E4B4B1A09D}" presName="parentText" presStyleLbl="node1" presStyleIdx="2" presStyleCnt="3" custLinFactNeighborY="32447">
        <dgm:presLayoutVars>
          <dgm:chMax val="0"/>
          <dgm:bulletEnabled val="1"/>
        </dgm:presLayoutVars>
      </dgm:prSet>
      <dgm:spPr/>
      <dgm:t>
        <a:bodyPr/>
        <a:lstStyle/>
        <a:p>
          <a:endParaRPr lang="en-US"/>
        </a:p>
      </dgm:t>
    </dgm:pt>
    <dgm:pt modelId="{5FAADEC2-CC82-48B0-92D0-19C5C15E3D95}" type="pres">
      <dgm:prSet presAssocID="{46320553-760F-41A2-B432-B4E4B4B1A09D}" presName="negativeSpace" presStyleCnt="0"/>
      <dgm:spPr/>
    </dgm:pt>
    <dgm:pt modelId="{87FCB332-8129-40A8-8CB4-D363B84C99E8}" type="pres">
      <dgm:prSet presAssocID="{46320553-760F-41A2-B432-B4E4B4B1A09D}" presName="childText" presStyleLbl="conFgAcc1" presStyleIdx="2" presStyleCnt="3" custLinFactNeighborY="50937">
        <dgm:presLayoutVars>
          <dgm:bulletEnabled val="1"/>
        </dgm:presLayoutVars>
      </dgm:prSet>
      <dgm:spPr/>
    </dgm:pt>
  </dgm:ptLst>
  <dgm:cxnLst>
    <dgm:cxn modelId="{5B364D52-28C3-4426-91FD-1B423753809C}" type="presOf" srcId="{6382C8FE-F97B-44D6-A0CA-1B3538ECA71C}" destId="{E0A89376-8F15-47C6-94A7-312B2E41885C}" srcOrd="0" destOrd="2" presId="urn:microsoft.com/office/officeart/2005/8/layout/list1"/>
    <dgm:cxn modelId="{7144AD9E-0642-4169-8264-AE4BC511AB8E}" srcId="{7CDCD249-C956-4E62-8FFF-8B9F73711FBA}" destId="{1AFA91D7-7A89-4993-8655-F72558BEB6AA}" srcOrd="0" destOrd="0" parTransId="{0C975A79-7B17-4BC0-A3BA-B0E73E45DFA4}" sibTransId="{3CEB8736-F95A-416F-A30A-C4308EF64DFE}"/>
    <dgm:cxn modelId="{B9289E72-E31A-4BCE-ACE0-579CBD8063B0}" type="presOf" srcId="{59BFFE02-3B03-44E1-9669-9DFB796F07DC}" destId="{139F9CCF-3441-4E40-A686-C1A3083E7B63}" srcOrd="0" destOrd="1" presId="urn:microsoft.com/office/officeart/2005/8/layout/list1"/>
    <dgm:cxn modelId="{01D6CB09-9369-4884-8B50-F562033A1C9B}" type="presOf" srcId="{46320553-760F-41A2-B432-B4E4B4B1A09D}" destId="{6AE1CB3E-ECAA-4269-98F0-E8F65055776B}" srcOrd="1" destOrd="0" presId="urn:microsoft.com/office/officeart/2005/8/layout/list1"/>
    <dgm:cxn modelId="{D1DB56DE-7F35-400A-8D82-3B0DE330CA60}" type="presOf" srcId="{7CDCD249-C956-4E62-8FFF-8B9F73711FBA}" destId="{DAF1C34B-78CD-49DB-BA42-EA96307ED159}" srcOrd="0" destOrd="0" presId="urn:microsoft.com/office/officeart/2005/8/layout/list1"/>
    <dgm:cxn modelId="{67B5DA0C-B39F-407F-A1F2-C809661C5FD5}" type="presOf" srcId="{6D77A9BD-B941-40D0-80CB-334D3647FD8C}" destId="{652EAEDD-8875-4472-9DCA-13DE9D09172A}" srcOrd="0" destOrd="0" presId="urn:microsoft.com/office/officeart/2005/8/layout/list1"/>
    <dgm:cxn modelId="{B1EB282F-2BDD-424B-B5A4-3026F0FE2124}" srcId="{7CDCD249-C956-4E62-8FFF-8B9F73711FBA}" destId="{A62267FA-7179-4D3E-B7D2-AF2C81DC3684}" srcOrd="2" destOrd="0" parTransId="{F056621A-A8A6-461B-9B31-02EB4BE9331C}" sibTransId="{4FBD876E-084D-47B7-B1BD-2CA17031376D}"/>
    <dgm:cxn modelId="{2E082EB8-B743-4834-ABA8-13A9CFD0750E}" type="presOf" srcId="{B8A8460A-97AB-4B55-B2FC-0B3C09641CCB}" destId="{705677F7-2558-41BA-A732-D6046E841423}" srcOrd="0" destOrd="0" presId="urn:microsoft.com/office/officeart/2005/8/layout/list1"/>
    <dgm:cxn modelId="{885D9833-D564-499E-990B-C9EB1A665D1C}" type="presOf" srcId="{04964058-BEF3-40DF-9110-7851100D11A8}" destId="{E0A89376-8F15-47C6-94A7-312B2E41885C}" srcOrd="0" destOrd="0" presId="urn:microsoft.com/office/officeart/2005/8/layout/list1"/>
    <dgm:cxn modelId="{068A1CB7-C833-4CE9-92A3-9BD0D0DC5A9A}" type="presOf" srcId="{46320553-760F-41A2-B432-B4E4B4B1A09D}" destId="{9AD77A50-A401-45BB-ADF6-5CD6DBFFCB17}" srcOrd="0" destOrd="0" presId="urn:microsoft.com/office/officeart/2005/8/layout/list1"/>
    <dgm:cxn modelId="{1DA11D5A-D912-4EFB-A022-5EC6C48DAADD}" type="presOf" srcId="{B8A8460A-97AB-4B55-B2FC-0B3C09641CCB}" destId="{3A926040-5E44-44CD-9AC1-75F5550855DB}" srcOrd="1" destOrd="0" presId="urn:microsoft.com/office/officeart/2005/8/layout/list1"/>
    <dgm:cxn modelId="{EB7F49A4-EBD5-4557-946D-E6B84FB70C6B}" srcId="{7CDCD249-C956-4E62-8FFF-8B9F73711FBA}" destId="{59BFFE02-3B03-44E1-9669-9DFB796F07DC}" srcOrd="1" destOrd="0" parTransId="{71A061B2-AD7A-4AFF-BF63-6B1D2239E23D}" sibTransId="{00B9C260-AAF0-4B10-83A1-084547BE39E9}"/>
    <dgm:cxn modelId="{47A9D9B9-78E8-434E-BC84-6B6855D98667}" type="presOf" srcId="{A62267FA-7179-4D3E-B7D2-AF2C81DC3684}" destId="{139F9CCF-3441-4E40-A686-C1A3083E7B63}" srcOrd="0" destOrd="2" presId="urn:microsoft.com/office/officeart/2005/8/layout/list1"/>
    <dgm:cxn modelId="{B50C5D9B-7DA9-4825-9555-1D2A165E8FCC}" type="presOf" srcId="{7CDCD249-C956-4E62-8FFF-8B9F73711FBA}" destId="{986F6D13-E54F-411F-B572-37EB6CAF9A9E}" srcOrd="1" destOrd="0" presId="urn:microsoft.com/office/officeart/2005/8/layout/list1"/>
    <dgm:cxn modelId="{269254CE-089C-44CD-9778-9CFD8E3F3767}" srcId="{B8A8460A-97AB-4B55-B2FC-0B3C09641CCB}" destId="{6382C8FE-F97B-44D6-A0CA-1B3538ECA71C}" srcOrd="2" destOrd="0" parTransId="{C40B3D27-993A-4D51-BF9E-D3EA1E3E4562}" sibTransId="{23BA48FD-DA92-424B-BF8A-AEFDD8F35CF6}"/>
    <dgm:cxn modelId="{3539B3A8-4025-4DFB-BE49-322CC31237B1}" type="presOf" srcId="{7A24F6F0-C1EE-4D41-AA84-CD52DF10E5D7}" destId="{139F9CCF-3441-4E40-A686-C1A3083E7B63}" srcOrd="0" destOrd="3" presId="urn:microsoft.com/office/officeart/2005/8/layout/list1"/>
    <dgm:cxn modelId="{868A0DE0-B36A-48FD-B203-DDB9B71240D4}" srcId="{B8A8460A-97AB-4B55-B2FC-0B3C09641CCB}" destId="{3A3C14E8-ADC1-4AA4-96F1-C3B41C21F173}" srcOrd="4" destOrd="0" parTransId="{8B43D81D-034B-4E7B-87DE-2335482F926D}" sibTransId="{BA25DFBE-A70E-4070-95A2-D56F7E9EB141}"/>
    <dgm:cxn modelId="{225C9754-A73E-48EE-880F-58791D3402D9}" srcId="{B8A8460A-97AB-4B55-B2FC-0B3C09641CCB}" destId="{88E6AA58-C660-4E0C-8C38-B4DE159E95D8}" srcOrd="3" destOrd="0" parTransId="{73F692AE-312F-45BC-90D1-61635DF129E7}" sibTransId="{8CBA40D2-8D53-4C95-9526-A05E69D19BEF}"/>
    <dgm:cxn modelId="{E587159B-DC64-477F-8ABE-B8D447990000}" srcId="{B8A8460A-97AB-4B55-B2FC-0B3C09641CCB}" destId="{04964058-BEF3-40DF-9110-7851100D11A8}" srcOrd="0" destOrd="0" parTransId="{6BE82E2A-E9DC-4185-87A3-42415CC34B16}" sibTransId="{4F43E9EF-F30A-428A-B15F-798E8E1D65ED}"/>
    <dgm:cxn modelId="{AFFFF918-4E2B-41C3-8402-88BE0BB075DD}" type="presOf" srcId="{9B1BC0D5-33E7-4B47-BD07-6950278F50E1}" destId="{E0A89376-8F15-47C6-94A7-312B2E41885C}" srcOrd="0" destOrd="1" presId="urn:microsoft.com/office/officeart/2005/8/layout/list1"/>
    <dgm:cxn modelId="{E4349C73-2683-49AA-B6E8-77690616EF6D}" srcId="{7CDCD249-C956-4E62-8FFF-8B9F73711FBA}" destId="{7A24F6F0-C1EE-4D41-AA84-CD52DF10E5D7}" srcOrd="3" destOrd="0" parTransId="{82046C73-F5D0-4361-9288-E2CB61F2F462}" sibTransId="{7DE01B8E-4193-47B2-9400-8F009E1DC3CD}"/>
    <dgm:cxn modelId="{F74FFEE9-26B1-4D62-8A49-174229A77F3F}" type="presOf" srcId="{3A3C14E8-ADC1-4AA4-96F1-C3B41C21F173}" destId="{E0A89376-8F15-47C6-94A7-312B2E41885C}" srcOrd="0" destOrd="4" presId="urn:microsoft.com/office/officeart/2005/8/layout/list1"/>
    <dgm:cxn modelId="{4A6E5A19-3EF5-4B81-B866-DF738543001F}" srcId="{6D77A9BD-B941-40D0-80CB-334D3647FD8C}" destId="{7CDCD249-C956-4E62-8FFF-8B9F73711FBA}" srcOrd="1" destOrd="0" parTransId="{E103DA5C-0772-4E17-80CA-A902AF3B896E}" sibTransId="{16CA2176-8B68-4BE9-B5EA-3BC2A5AEBA8E}"/>
    <dgm:cxn modelId="{46234348-1E5B-4A65-8C72-2BC234615824}" type="presOf" srcId="{88E6AA58-C660-4E0C-8C38-B4DE159E95D8}" destId="{E0A89376-8F15-47C6-94A7-312B2E41885C}" srcOrd="0" destOrd="3" presId="urn:microsoft.com/office/officeart/2005/8/layout/list1"/>
    <dgm:cxn modelId="{C471CA64-85AF-44EF-BB68-D4BC352616A0}" type="presOf" srcId="{1AFA91D7-7A89-4993-8655-F72558BEB6AA}" destId="{139F9CCF-3441-4E40-A686-C1A3083E7B63}" srcOrd="0" destOrd="0" presId="urn:microsoft.com/office/officeart/2005/8/layout/list1"/>
    <dgm:cxn modelId="{C73AE696-EA72-4079-A2E8-723220359DF6}" srcId="{6D77A9BD-B941-40D0-80CB-334D3647FD8C}" destId="{B8A8460A-97AB-4B55-B2FC-0B3C09641CCB}" srcOrd="0" destOrd="0" parTransId="{199AAD4E-6792-4E83-8274-CDD0C27922F5}" sibTransId="{2DC8C3CF-D06D-4F4A-BC11-13720DB6083D}"/>
    <dgm:cxn modelId="{195A54D5-BFA1-45F5-9396-D16D6310CEE5}" srcId="{6D77A9BD-B941-40D0-80CB-334D3647FD8C}" destId="{46320553-760F-41A2-B432-B4E4B4B1A09D}" srcOrd="2" destOrd="0" parTransId="{FF2F5EF6-CD26-476A-95F7-B35492B8253D}" sibTransId="{FC8D4914-076D-43C9-A25B-92F127D016C0}"/>
    <dgm:cxn modelId="{514D416F-B156-4030-8921-7B13BCE7BC00}" srcId="{B8A8460A-97AB-4B55-B2FC-0B3C09641CCB}" destId="{9B1BC0D5-33E7-4B47-BD07-6950278F50E1}" srcOrd="1" destOrd="0" parTransId="{1EEA9E24-B51A-4F25-947B-5E9E18C7C358}" sibTransId="{069B2B54-1FD2-4040-9606-58E15170DB84}"/>
    <dgm:cxn modelId="{D370452E-6273-4D83-B1D4-B5F2B099DC91}" type="presParOf" srcId="{652EAEDD-8875-4472-9DCA-13DE9D09172A}" destId="{4185221C-73F5-4D6F-B422-F3FA571245F9}" srcOrd="0" destOrd="0" presId="urn:microsoft.com/office/officeart/2005/8/layout/list1"/>
    <dgm:cxn modelId="{9317243E-4116-4AC8-91A5-8CC7A140BEDC}" type="presParOf" srcId="{4185221C-73F5-4D6F-B422-F3FA571245F9}" destId="{705677F7-2558-41BA-A732-D6046E841423}" srcOrd="0" destOrd="0" presId="urn:microsoft.com/office/officeart/2005/8/layout/list1"/>
    <dgm:cxn modelId="{B76A2AD0-AF03-4226-A1A2-AFA5C40C9A51}" type="presParOf" srcId="{4185221C-73F5-4D6F-B422-F3FA571245F9}" destId="{3A926040-5E44-44CD-9AC1-75F5550855DB}" srcOrd="1" destOrd="0" presId="urn:microsoft.com/office/officeart/2005/8/layout/list1"/>
    <dgm:cxn modelId="{D96340F8-502B-441B-B327-290038A5E589}" type="presParOf" srcId="{652EAEDD-8875-4472-9DCA-13DE9D09172A}" destId="{8F15EBDF-957F-4AEC-9FCF-0BDA623B6876}" srcOrd="1" destOrd="0" presId="urn:microsoft.com/office/officeart/2005/8/layout/list1"/>
    <dgm:cxn modelId="{716B984D-E2AE-41D2-B0EE-B9DD160EE982}" type="presParOf" srcId="{652EAEDD-8875-4472-9DCA-13DE9D09172A}" destId="{E0A89376-8F15-47C6-94A7-312B2E41885C}" srcOrd="2" destOrd="0" presId="urn:microsoft.com/office/officeart/2005/8/layout/list1"/>
    <dgm:cxn modelId="{F16EE9B8-2C62-468F-AC12-01E8EFC51A3A}" type="presParOf" srcId="{652EAEDD-8875-4472-9DCA-13DE9D09172A}" destId="{203AA5F9-F01C-4F8F-A1E4-65FB7E8B09FB}" srcOrd="3" destOrd="0" presId="urn:microsoft.com/office/officeart/2005/8/layout/list1"/>
    <dgm:cxn modelId="{78B53370-9697-4F93-BE9D-6CD96832C0CB}" type="presParOf" srcId="{652EAEDD-8875-4472-9DCA-13DE9D09172A}" destId="{E3C85368-EB95-4C1C-B52B-36F51A4DEF0A}" srcOrd="4" destOrd="0" presId="urn:microsoft.com/office/officeart/2005/8/layout/list1"/>
    <dgm:cxn modelId="{BC98577B-16C0-4DBF-8FAF-D433EAAD3DD9}" type="presParOf" srcId="{E3C85368-EB95-4C1C-B52B-36F51A4DEF0A}" destId="{DAF1C34B-78CD-49DB-BA42-EA96307ED159}" srcOrd="0" destOrd="0" presId="urn:microsoft.com/office/officeart/2005/8/layout/list1"/>
    <dgm:cxn modelId="{9F7B9EC3-E5BD-4F96-B58C-05647EE736A9}" type="presParOf" srcId="{E3C85368-EB95-4C1C-B52B-36F51A4DEF0A}" destId="{986F6D13-E54F-411F-B572-37EB6CAF9A9E}" srcOrd="1" destOrd="0" presId="urn:microsoft.com/office/officeart/2005/8/layout/list1"/>
    <dgm:cxn modelId="{C36E2437-8757-47B3-8726-4419EF88D60A}" type="presParOf" srcId="{652EAEDD-8875-4472-9DCA-13DE9D09172A}" destId="{F50E5A99-3E59-421D-9B43-D81A9D11D45B}" srcOrd="5" destOrd="0" presId="urn:microsoft.com/office/officeart/2005/8/layout/list1"/>
    <dgm:cxn modelId="{C6309953-9064-43AA-A10E-9E3721BF9392}" type="presParOf" srcId="{652EAEDD-8875-4472-9DCA-13DE9D09172A}" destId="{139F9CCF-3441-4E40-A686-C1A3083E7B63}" srcOrd="6" destOrd="0" presId="urn:microsoft.com/office/officeart/2005/8/layout/list1"/>
    <dgm:cxn modelId="{A463D510-ED9F-4DD4-BA71-6620AD6D440A}" type="presParOf" srcId="{652EAEDD-8875-4472-9DCA-13DE9D09172A}" destId="{9547FCAB-976D-476F-9AE4-F94D720C06B4}" srcOrd="7" destOrd="0" presId="urn:microsoft.com/office/officeart/2005/8/layout/list1"/>
    <dgm:cxn modelId="{8AFF7A6F-A08F-4CE9-B0C6-E791A263A3EC}" type="presParOf" srcId="{652EAEDD-8875-4472-9DCA-13DE9D09172A}" destId="{8600B27E-1DDC-4E0A-8388-4D0F02E10C8F}" srcOrd="8" destOrd="0" presId="urn:microsoft.com/office/officeart/2005/8/layout/list1"/>
    <dgm:cxn modelId="{57586BA8-602B-4899-84D3-4201F6E8AADE}" type="presParOf" srcId="{8600B27E-1DDC-4E0A-8388-4D0F02E10C8F}" destId="{9AD77A50-A401-45BB-ADF6-5CD6DBFFCB17}" srcOrd="0" destOrd="0" presId="urn:microsoft.com/office/officeart/2005/8/layout/list1"/>
    <dgm:cxn modelId="{03AAB896-257E-4436-B57E-21AFA63B03BD}" type="presParOf" srcId="{8600B27E-1DDC-4E0A-8388-4D0F02E10C8F}" destId="{6AE1CB3E-ECAA-4269-98F0-E8F65055776B}" srcOrd="1" destOrd="0" presId="urn:microsoft.com/office/officeart/2005/8/layout/list1"/>
    <dgm:cxn modelId="{E718044F-AC7C-4E6E-AE35-83A68E89747A}" type="presParOf" srcId="{652EAEDD-8875-4472-9DCA-13DE9D09172A}" destId="{5FAADEC2-CC82-48B0-92D0-19C5C15E3D95}" srcOrd="9" destOrd="0" presId="urn:microsoft.com/office/officeart/2005/8/layout/list1"/>
    <dgm:cxn modelId="{F565BF2F-95B2-41E0-ACF6-97C893947870}" type="presParOf" srcId="{652EAEDD-8875-4472-9DCA-13DE9D09172A}" destId="{87FCB332-8129-40A8-8CB4-D363B84C99E8}"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40063" cy="44291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eaLnBrk="0" hangingPunct="0">
              <a:spcBef>
                <a:spcPct val="0"/>
              </a:spcBef>
              <a:buClrTx/>
              <a:buFontTx/>
              <a:buNone/>
              <a:defRPr sz="1200" b="1">
                <a:latin typeface="Times New Roman" pitchFamily="18" charset="0"/>
              </a:defRPr>
            </a:lvl1pPr>
          </a:lstStyle>
          <a:p>
            <a:pPr>
              <a:defRPr/>
            </a:pPr>
            <a:endParaRPr lang="en-US"/>
          </a:p>
        </p:txBody>
      </p:sp>
      <p:sp>
        <p:nvSpPr>
          <p:cNvPr id="109571" name="Rectangle 3"/>
          <p:cNvSpPr>
            <a:spLocks noGrp="1" noChangeArrowheads="1"/>
          </p:cNvSpPr>
          <p:nvPr>
            <p:ph type="dt" sz="quarter" idx="1"/>
          </p:nvPr>
        </p:nvSpPr>
        <p:spPr bwMode="auto">
          <a:xfrm>
            <a:off x="3975100" y="0"/>
            <a:ext cx="3040063" cy="44291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spcBef>
                <a:spcPct val="0"/>
              </a:spcBef>
              <a:buClrTx/>
              <a:buFontTx/>
              <a:buNone/>
              <a:defRPr sz="1200" b="1">
                <a:latin typeface="Times New Roman" pitchFamily="18" charset="0"/>
              </a:defRPr>
            </a:lvl1pPr>
          </a:lstStyle>
          <a:p>
            <a:pPr>
              <a:defRPr/>
            </a:pPr>
            <a:fld id="{C4FBD6D6-1FAB-4E03-A2DC-69B2E223A9A0}" type="datetime3">
              <a:rPr lang="en-US"/>
              <a:pPr>
                <a:defRPr/>
              </a:pPr>
              <a:t>8 April 2013</a:t>
            </a:fld>
            <a:endParaRPr lang="en-US"/>
          </a:p>
        </p:txBody>
      </p:sp>
      <p:sp>
        <p:nvSpPr>
          <p:cNvPr id="109572" name="Rectangle 4"/>
          <p:cNvSpPr>
            <a:spLocks noGrp="1" noChangeArrowheads="1"/>
          </p:cNvSpPr>
          <p:nvPr>
            <p:ph type="ftr" sz="quarter" idx="2"/>
          </p:nvPr>
        </p:nvSpPr>
        <p:spPr bwMode="auto">
          <a:xfrm>
            <a:off x="0" y="8858250"/>
            <a:ext cx="3040063" cy="442913"/>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0" hangingPunct="0">
              <a:spcBef>
                <a:spcPct val="0"/>
              </a:spcBef>
              <a:buClrTx/>
              <a:buFontTx/>
              <a:buNone/>
              <a:defRPr sz="1200" b="1">
                <a:latin typeface="Times New Roman" pitchFamily="18" charset="0"/>
              </a:defRPr>
            </a:lvl1pPr>
          </a:lstStyle>
          <a:p>
            <a:pPr>
              <a:defRPr/>
            </a:pPr>
            <a:endParaRPr lang="en-US"/>
          </a:p>
        </p:txBody>
      </p:sp>
      <p:sp>
        <p:nvSpPr>
          <p:cNvPr id="109573" name="Rectangle 5"/>
          <p:cNvSpPr>
            <a:spLocks noGrp="1" noChangeArrowheads="1"/>
          </p:cNvSpPr>
          <p:nvPr>
            <p:ph type="sldNum" sz="quarter" idx="3"/>
          </p:nvPr>
        </p:nvSpPr>
        <p:spPr bwMode="auto">
          <a:xfrm>
            <a:off x="3975100" y="8858250"/>
            <a:ext cx="3040063" cy="442913"/>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spcBef>
                <a:spcPct val="0"/>
              </a:spcBef>
              <a:buClrTx/>
              <a:buFontTx/>
              <a:buNone/>
              <a:defRPr sz="1200" b="1">
                <a:latin typeface="Times New Roman" pitchFamily="18" charset="0"/>
              </a:defRPr>
            </a:lvl1pPr>
          </a:lstStyle>
          <a:p>
            <a:pPr>
              <a:defRPr/>
            </a:pPr>
            <a:fld id="{8FA40BCF-BEF9-4088-8139-F46087A163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fld id="{BC0D5131-58F6-41D6-B709-4A8025C1B0EB}" type="datetime3">
              <a:rPr lang="en-US"/>
              <a:pPr>
                <a:defRPr/>
              </a:pPr>
              <a:t>8 April 2013</a:t>
            </a:fld>
            <a:endParaRPr lang="en-US"/>
          </a:p>
        </p:txBody>
      </p:sp>
      <p:sp>
        <p:nvSpPr>
          <p:cNvPr id="55300"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fld id="{F1AB996C-F0B6-4B80-B8CB-D7D4B8743F07}"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29389D8-343B-4DAD-B08C-80E8EF9AEB95}" type="slidenum">
              <a:rPr lang="en-US" smtClean="0"/>
              <a:pPr/>
              <a:t>1</a:t>
            </a:fld>
            <a:endParaRPr lang="en-US" smtClean="0"/>
          </a:p>
        </p:txBody>
      </p:sp>
      <p:sp>
        <p:nvSpPr>
          <p:cNvPr id="56323" name="Rectangle 7"/>
          <p:cNvSpPr txBox="1">
            <a:spLocks noGrp="1" noChangeArrowheads="1"/>
          </p:cNvSpPr>
          <p:nvPr/>
        </p:nvSpPr>
        <p:spPr bwMode="auto">
          <a:xfrm>
            <a:off x="3970338" y="8831263"/>
            <a:ext cx="3038475" cy="463550"/>
          </a:xfrm>
          <a:prstGeom prst="rect">
            <a:avLst/>
          </a:prstGeom>
          <a:noFill/>
          <a:ln w="9525">
            <a:noFill/>
            <a:miter lim="800000"/>
            <a:headEnd/>
            <a:tailEnd/>
          </a:ln>
        </p:spPr>
        <p:txBody>
          <a:bodyPr lIns="92309" tIns="46154" rIns="92309" bIns="46154" anchor="b"/>
          <a:lstStyle/>
          <a:p>
            <a:pPr algn="r" defTabSz="922338">
              <a:spcBef>
                <a:spcPct val="0"/>
              </a:spcBef>
              <a:buClrTx/>
              <a:buFontTx/>
              <a:buNone/>
            </a:pPr>
            <a:fld id="{61B74BF8-9F59-4763-A6F3-31A9134055BB}" type="slidenum">
              <a:rPr lang="en-US" sz="1200"/>
              <a:pPr algn="r" defTabSz="922338">
                <a:spcBef>
                  <a:spcPct val="0"/>
                </a:spcBef>
                <a:buClrTx/>
                <a:buFontTx/>
                <a:buNone/>
              </a:pPr>
              <a:t>1</a:t>
            </a:fld>
            <a:endParaRPr lang="en-US" sz="1200"/>
          </a:p>
        </p:txBody>
      </p:sp>
      <p:sp>
        <p:nvSpPr>
          <p:cNvPr id="56324" name="Rectangle 2"/>
          <p:cNvSpPr>
            <a:spLocks noRot="1" noChangeArrowheads="1" noTextEdit="1"/>
          </p:cNvSpPr>
          <p:nvPr>
            <p:ph type="sldImg"/>
          </p:nvPr>
        </p:nvSpPr>
        <p:spPr>
          <a:xfrm>
            <a:off x="1181100" y="698500"/>
            <a:ext cx="4648200" cy="3486150"/>
          </a:xfrm>
          <a:ln/>
        </p:spPr>
      </p:sp>
      <p:sp>
        <p:nvSpPr>
          <p:cNvPr id="563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2" descr="inautixlogo_hdr.gif"/>
          <p:cNvPicPr>
            <a:picLocks noChangeAspect="1"/>
          </p:cNvPicPr>
          <p:nvPr userDrawn="1"/>
        </p:nvPicPr>
        <p:blipFill>
          <a:blip r:embed="rId2"/>
          <a:srcRect/>
          <a:stretch>
            <a:fillRect/>
          </a:stretch>
        </p:blipFill>
        <p:spPr bwMode="auto">
          <a:xfrm>
            <a:off x="7010400" y="5791200"/>
            <a:ext cx="1771650" cy="609600"/>
          </a:xfrm>
          <a:prstGeom prst="rect">
            <a:avLst/>
          </a:prstGeom>
          <a:noFill/>
          <a:ln w="9525">
            <a:noFill/>
            <a:miter lim="800000"/>
            <a:headEnd/>
            <a:tailEnd/>
          </a:ln>
        </p:spPr>
      </p:pic>
      <p:sp>
        <p:nvSpPr>
          <p:cNvPr id="19" name="Rectangle 12"/>
          <p:cNvSpPr>
            <a:spLocks noGrp="1" noChangeArrowheads="1"/>
          </p:cNvSpPr>
          <p:nvPr>
            <p:ph type="ctrTitle" sz="quarter"/>
          </p:nvPr>
        </p:nvSpPr>
        <p:spPr bwMode="black">
          <a:xfrm>
            <a:off x="457200" y="6151563"/>
            <a:ext cx="5865813" cy="336550"/>
          </a:xfrm>
          <a:ln w="25400"/>
        </p:spPr>
        <p:txBody>
          <a:bodyPr anchor="b">
            <a:spAutoFit/>
          </a:bodyPr>
          <a:lstStyle>
            <a:lvl1pPr>
              <a:spcBef>
                <a:spcPct val="50000"/>
              </a:spcBef>
              <a:buClr>
                <a:schemeClr val="accent1"/>
              </a:buClr>
              <a:buFont typeface="Wingdings" pitchFamily="2" charset="2"/>
              <a:buNone/>
              <a:defRPr sz="1600"/>
            </a:lvl1pPr>
          </a:lstStyle>
          <a:p>
            <a:r>
              <a:rPr lang="en-US"/>
              <a:t>Click to edit Master title style</a:t>
            </a:r>
          </a:p>
        </p:txBody>
      </p:sp>
      <p:sp>
        <p:nvSpPr>
          <p:cNvPr id="20" name="Rectangle 13"/>
          <p:cNvSpPr>
            <a:spLocks noGrp="1" noChangeArrowheads="1"/>
          </p:cNvSpPr>
          <p:nvPr>
            <p:ph type="subTitle" sz="quarter" idx="1"/>
          </p:nvPr>
        </p:nvSpPr>
        <p:spPr>
          <a:xfrm>
            <a:off x="457200" y="2741613"/>
            <a:ext cx="8229600" cy="488950"/>
          </a:xfrm>
          <a:ln algn="ctr"/>
        </p:spPr>
        <p:txBody>
          <a:bodyPr>
            <a:spAutoFit/>
          </a:bodyPr>
          <a:lstStyle>
            <a:lvl1pPr marL="0" indent="0">
              <a:spcBef>
                <a:spcPct val="0"/>
              </a:spcBef>
              <a:buClrTx/>
              <a:buFontTx/>
              <a:buNone/>
              <a:defRPr sz="2600" b="1"/>
            </a:lvl1pPr>
          </a:lstStyle>
          <a:p>
            <a:r>
              <a:rPr lang="en-US"/>
              <a:t>Click to edit Master subtitle style</a:t>
            </a:r>
          </a:p>
        </p:txBody>
      </p:sp>
      <p:sp>
        <p:nvSpPr>
          <p:cNvPr id="13" name="Rectangle 4"/>
          <p:cNvSpPr>
            <a:spLocks noGrp="1" noChangeArrowheads="1"/>
          </p:cNvSpPr>
          <p:nvPr>
            <p:ph type="sldNum" sz="quarter" idx="10"/>
          </p:nvPr>
        </p:nvSpPr>
        <p:spPr>
          <a:xfrm>
            <a:off x="7696200" y="6451600"/>
            <a:ext cx="987425" cy="304800"/>
          </a:xfrm>
        </p:spPr>
        <p:txBody>
          <a:bodyPr/>
          <a:lstStyle>
            <a:lvl1pPr>
              <a:defRPr/>
            </a:lvl1pPr>
          </a:lstStyle>
          <a:p>
            <a:pPr>
              <a:defRPr/>
            </a:pPr>
            <a:r>
              <a:rPr lang="en-US"/>
              <a:t>Page </a:t>
            </a:r>
            <a:fld id="{CD2B5BCE-0F34-4F25-8D4C-C157D3AFB246}" type="slidenum">
              <a:rPr lang="en-US"/>
              <a:pPr>
                <a:defRPr/>
              </a:pPr>
              <a:t>‹#›</a:t>
            </a:fld>
            <a:endParaRPr lang="en-US"/>
          </a:p>
        </p:txBody>
      </p:sp>
      <p:grpSp>
        <p:nvGrpSpPr>
          <p:cNvPr id="14" name="Group 42"/>
          <p:cNvGrpSpPr>
            <a:grpSpLocks/>
          </p:cNvGrpSpPr>
          <p:nvPr userDrawn="1"/>
        </p:nvGrpSpPr>
        <p:grpSpPr bwMode="auto">
          <a:xfrm>
            <a:off x="457200" y="5654675"/>
            <a:ext cx="8226425" cy="36513"/>
            <a:chOff x="288" y="3562"/>
            <a:chExt cx="5182" cy="35"/>
          </a:xfrm>
        </p:grpSpPr>
        <p:sp>
          <p:nvSpPr>
            <p:cNvPr id="15" name="Rectangle 6"/>
            <p:cNvSpPr>
              <a:spLocks noChangeArrowheads="1"/>
            </p:cNvSpPr>
            <p:nvPr userDrawn="1"/>
          </p:nvSpPr>
          <p:spPr bwMode="auto">
            <a:xfrm>
              <a:off x="288"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6" name="Rectangle 7"/>
            <p:cNvSpPr>
              <a:spLocks noChangeArrowheads="1"/>
            </p:cNvSpPr>
            <p:nvPr userDrawn="1"/>
          </p:nvSpPr>
          <p:spPr bwMode="auto">
            <a:xfrm>
              <a:off x="1152" y="3562"/>
              <a:ext cx="863"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7" name="Rectangle 8"/>
            <p:cNvSpPr>
              <a:spLocks noChangeArrowheads="1"/>
            </p:cNvSpPr>
            <p:nvPr userDrawn="1"/>
          </p:nvSpPr>
          <p:spPr bwMode="auto">
            <a:xfrm>
              <a:off x="2015"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8" name="Rectangle 9"/>
            <p:cNvSpPr>
              <a:spLocks noChangeArrowheads="1"/>
            </p:cNvSpPr>
            <p:nvPr userDrawn="1"/>
          </p:nvSpPr>
          <p:spPr bwMode="auto">
            <a:xfrm>
              <a:off x="2879"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21" name="Rectangle 10"/>
            <p:cNvSpPr>
              <a:spLocks noChangeArrowheads="1"/>
            </p:cNvSpPr>
            <p:nvPr userDrawn="1"/>
          </p:nvSpPr>
          <p:spPr bwMode="auto">
            <a:xfrm>
              <a:off x="3743" y="3562"/>
              <a:ext cx="863"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22" name="Rectangle 11"/>
            <p:cNvSpPr>
              <a:spLocks noChangeArrowheads="1"/>
            </p:cNvSpPr>
            <p:nvPr userDrawn="1"/>
          </p:nvSpPr>
          <p:spPr bwMode="auto">
            <a:xfrm>
              <a:off x="4606"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grpSp>
      <p:sp>
        <p:nvSpPr>
          <p:cNvPr id="23" name="Rectangle 14"/>
          <p:cNvSpPr>
            <a:spLocks noChangeArrowheads="1"/>
          </p:cNvSpPr>
          <p:nvPr userDrawn="1"/>
        </p:nvSpPr>
        <p:spPr bwMode="black">
          <a:xfrm>
            <a:off x="460375" y="5286375"/>
            <a:ext cx="8226425" cy="368300"/>
          </a:xfrm>
          <a:prstGeom prst="rect">
            <a:avLst/>
          </a:prstGeom>
          <a:noFill/>
          <a:ln w="12700">
            <a:noFill/>
            <a:miter lim="800000"/>
            <a:headEnd/>
            <a:tailEnd/>
          </a:ln>
          <a:effectLst/>
        </p:spPr>
        <p:txBody>
          <a:bodyPr>
            <a:spAutoFit/>
          </a:bodyPr>
          <a:lstStyle/>
          <a:p>
            <a:pPr algn="l">
              <a:defRPr/>
            </a:pPr>
            <a:r>
              <a:rPr lang="en-US" sz="600" dirty="0">
                <a:solidFill>
                  <a:schemeClr val="tx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a:t>
            </a:r>
          </a:p>
        </p:txBody>
      </p:sp>
      <p:pic>
        <p:nvPicPr>
          <p:cNvPr id="24" name="Picture 23" descr="BNYMellon New Logo.jpg"/>
          <p:cNvPicPr>
            <a:picLocks noChangeAspect="1"/>
          </p:cNvPicPr>
          <p:nvPr userDrawn="1"/>
        </p:nvPicPr>
        <p:blipFill>
          <a:blip r:embed="rId3"/>
          <a:stretch>
            <a:fillRect/>
          </a:stretch>
        </p:blipFill>
        <p:spPr>
          <a:xfrm>
            <a:off x="381000" y="5791200"/>
            <a:ext cx="1741460" cy="623887"/>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869B8F94-075D-437D-95D1-DD46A03023EF}" type="datetime4">
              <a:rPr lang="en-US"/>
              <a:pPr>
                <a:defRPr/>
              </a:pPr>
              <a:t>April 8, 2013</a:t>
            </a:fld>
            <a:endParaRPr lang="en-US" altLang="ko-KR" sz="1400" b="0">
              <a:latin typeface="Times"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C692090A-4867-42CF-8ED7-FDB27F1C76A8}" type="slidenum">
              <a:rPr lang="en-US" altLang="ko-KR"/>
              <a:pPr>
                <a:defRPr/>
              </a:pPr>
              <a:t>‹#›</a:t>
            </a:fld>
            <a:endParaRPr lang="en-US" altLang="ko-K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762000"/>
            <a:ext cx="2139950" cy="5497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7813" y="762000"/>
            <a:ext cx="6269037" cy="5497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E2370917-62CD-4F29-83B6-FB61EF3B1F99}" type="datetime4">
              <a:rPr lang="en-US"/>
              <a:pPr>
                <a:defRPr/>
              </a:pPr>
              <a:t>April 8, 2013</a:t>
            </a:fld>
            <a:endParaRPr lang="en-US" altLang="ko-KR" sz="1400" b="0">
              <a:latin typeface="Times"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CD7EEC24-CD56-4A60-A2BB-38CAA5221E5E}" type="slidenum">
              <a:rPr lang="en-US" altLang="ko-KR"/>
              <a:pPr>
                <a:defRPr/>
              </a:pPr>
              <a:t>‹#›</a:t>
            </a:fld>
            <a:endParaRPr lang="en-US" altLang="ko-K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7813" y="762000"/>
            <a:ext cx="8561387"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84188" y="1882775"/>
            <a:ext cx="4014787" cy="4376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1375" y="1882775"/>
            <a:ext cx="4014788" cy="2111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1375" y="4146550"/>
            <a:ext cx="4014788" cy="2112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568C1A1A-F50F-498B-A4C3-D4BCC57D9692}" type="datetime4">
              <a:rPr lang="en-US"/>
              <a:pPr>
                <a:defRPr/>
              </a:pPr>
              <a:t>April 8, 2013</a:t>
            </a:fld>
            <a:endParaRPr lang="en-US" altLang="ko-KR" sz="1400" b="0">
              <a:latin typeface="Times" pitchFamily="18" charset="0"/>
            </a:endParaRPr>
          </a:p>
        </p:txBody>
      </p:sp>
      <p:sp>
        <p:nvSpPr>
          <p:cNvPr id="7" name="Slide Number Placeholder 6"/>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EB054BF6-B29C-468E-8389-DBAC2E887ADD}" type="slidenum">
              <a:rPr lang="en-US" altLang="ko-KR"/>
              <a:pPr>
                <a:defRPr/>
              </a:pPr>
              <a:t>‹#›</a:t>
            </a:fld>
            <a:endParaRPr lang="en-US" altLang="ko-K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2" name="Rectangle 4"/>
          <p:cNvSpPr>
            <a:spLocks noGrp="1" noChangeArrowheads="1"/>
          </p:cNvSpPr>
          <p:nvPr>
            <p:ph type="sldNum" sz="quarter" idx="10"/>
          </p:nvPr>
        </p:nvSpPr>
        <p:spPr>
          <a:xfrm>
            <a:off x="7696200" y="6451600"/>
            <a:ext cx="987425" cy="304800"/>
          </a:xfrm>
        </p:spPr>
        <p:txBody>
          <a:bodyPr/>
          <a:lstStyle>
            <a:lvl1pPr>
              <a:defRPr/>
            </a:lvl1pPr>
          </a:lstStyle>
          <a:p>
            <a:pPr>
              <a:defRPr/>
            </a:pPr>
            <a:r>
              <a:rPr lang="en-US"/>
              <a:t>Page </a:t>
            </a:r>
            <a:fld id="{3EC09049-82D4-4E9D-B451-81869FC8F8EC}" type="slidenum">
              <a:rPr lang="en-US"/>
              <a:pPr>
                <a:defRPr/>
              </a:pPr>
              <a:t>‹#›</a:t>
            </a:fld>
            <a:endParaRPr lang="en-US"/>
          </a:p>
        </p:txBody>
      </p:sp>
      <p:pic>
        <p:nvPicPr>
          <p:cNvPr id="13" name="Picture 44" descr="logo_INX_PAN8640_CG10_BNYM"/>
          <p:cNvPicPr>
            <a:picLocks noChangeAspect="1" noChangeArrowheads="1"/>
          </p:cNvPicPr>
          <p:nvPr userDrawn="1"/>
        </p:nvPicPr>
        <p:blipFill>
          <a:blip r:embed="rId2"/>
          <a:srcRect l="3467" t="50133" r="10133" b="19733"/>
          <a:stretch>
            <a:fillRect/>
          </a:stretch>
        </p:blipFill>
        <p:spPr bwMode="auto">
          <a:xfrm>
            <a:off x="6324600" y="6324600"/>
            <a:ext cx="1279525" cy="444500"/>
          </a:xfrm>
          <a:prstGeom prst="rect">
            <a:avLst/>
          </a:prstGeom>
          <a:noFill/>
          <a:ln w="9525">
            <a:noFill/>
            <a:miter lim="800000"/>
            <a:headEnd/>
            <a:tailEnd/>
          </a:ln>
        </p:spPr>
      </p:pic>
      <p:grpSp>
        <p:nvGrpSpPr>
          <p:cNvPr id="14" name="Group 42"/>
          <p:cNvGrpSpPr>
            <a:grpSpLocks/>
          </p:cNvGrpSpPr>
          <p:nvPr userDrawn="1"/>
        </p:nvGrpSpPr>
        <p:grpSpPr bwMode="auto">
          <a:xfrm>
            <a:off x="457200" y="6184900"/>
            <a:ext cx="8226425" cy="36513"/>
            <a:chOff x="288" y="3562"/>
            <a:chExt cx="5182" cy="35"/>
          </a:xfrm>
        </p:grpSpPr>
        <p:sp>
          <p:nvSpPr>
            <p:cNvPr id="15" name="Rectangle 6"/>
            <p:cNvSpPr>
              <a:spLocks noChangeArrowheads="1"/>
            </p:cNvSpPr>
            <p:nvPr userDrawn="1"/>
          </p:nvSpPr>
          <p:spPr bwMode="auto">
            <a:xfrm>
              <a:off x="288"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6" name="Rectangle 7"/>
            <p:cNvSpPr>
              <a:spLocks noChangeArrowheads="1"/>
            </p:cNvSpPr>
            <p:nvPr userDrawn="1"/>
          </p:nvSpPr>
          <p:spPr bwMode="auto">
            <a:xfrm>
              <a:off x="1152" y="3562"/>
              <a:ext cx="863"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7" name="Rectangle 8"/>
            <p:cNvSpPr>
              <a:spLocks noChangeArrowheads="1"/>
            </p:cNvSpPr>
            <p:nvPr userDrawn="1"/>
          </p:nvSpPr>
          <p:spPr bwMode="auto">
            <a:xfrm>
              <a:off x="2015"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8" name="Rectangle 9"/>
            <p:cNvSpPr>
              <a:spLocks noChangeArrowheads="1"/>
            </p:cNvSpPr>
            <p:nvPr userDrawn="1"/>
          </p:nvSpPr>
          <p:spPr bwMode="auto">
            <a:xfrm>
              <a:off x="2879"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19" name="Rectangle 10"/>
            <p:cNvSpPr>
              <a:spLocks noChangeArrowheads="1"/>
            </p:cNvSpPr>
            <p:nvPr userDrawn="1"/>
          </p:nvSpPr>
          <p:spPr bwMode="auto">
            <a:xfrm>
              <a:off x="3743" y="3562"/>
              <a:ext cx="863"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sp>
          <p:nvSpPr>
            <p:cNvPr id="20" name="Rectangle 11"/>
            <p:cNvSpPr>
              <a:spLocks noChangeArrowheads="1"/>
            </p:cNvSpPr>
            <p:nvPr userDrawn="1"/>
          </p:nvSpPr>
          <p:spPr bwMode="auto">
            <a:xfrm>
              <a:off x="4606" y="3562"/>
              <a:ext cx="864" cy="35"/>
            </a:xfrm>
            <a:prstGeom prst="rect">
              <a:avLst/>
            </a:prstGeom>
            <a:solidFill>
              <a:srgbClr val="E05206"/>
            </a:solidFill>
            <a:ln w="12700" algn="ctr">
              <a:noFill/>
              <a:miter lim="800000"/>
              <a:headEnd/>
              <a:tailEnd/>
            </a:ln>
            <a:effectLst/>
          </p:spPr>
          <p:txBody>
            <a:bodyPr wrap="none" anchor="ctr"/>
            <a:lstStyle/>
            <a:p>
              <a:pPr>
                <a:defRPr/>
              </a:pPr>
              <a:endParaRPr lang="en-US">
                <a:solidFill>
                  <a:schemeClr val="tx1"/>
                </a:solidFill>
              </a:endParaRPr>
            </a:p>
          </p:txBody>
        </p:sp>
      </p:grpSp>
      <p:sp>
        <p:nvSpPr>
          <p:cNvPr id="21" name="Rectangle 14"/>
          <p:cNvSpPr>
            <a:spLocks noChangeArrowheads="1"/>
          </p:cNvSpPr>
          <p:nvPr userDrawn="1"/>
        </p:nvSpPr>
        <p:spPr bwMode="black">
          <a:xfrm>
            <a:off x="460375" y="5816600"/>
            <a:ext cx="8226425" cy="368300"/>
          </a:xfrm>
          <a:prstGeom prst="rect">
            <a:avLst/>
          </a:prstGeom>
          <a:noFill/>
          <a:ln w="12700">
            <a:noFill/>
            <a:miter lim="800000"/>
            <a:headEnd/>
            <a:tailEnd/>
          </a:ln>
          <a:effectLst/>
        </p:spPr>
        <p:txBody>
          <a:bodyPr>
            <a:spAutoFit/>
          </a:bodyPr>
          <a:lstStyle/>
          <a:p>
            <a:pPr algn="l">
              <a:defRPr/>
            </a:pPr>
            <a:r>
              <a:rPr lang="en-US" sz="600" dirty="0">
                <a:solidFill>
                  <a:schemeClr val="tx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a:t>
            </a:r>
          </a:p>
        </p:txBody>
      </p:sp>
      <p:pic>
        <p:nvPicPr>
          <p:cNvPr id="22" name="Picture 21" descr="BNYMellon New Logo.jpg"/>
          <p:cNvPicPr>
            <a:picLocks noChangeAspect="1"/>
          </p:cNvPicPr>
          <p:nvPr userDrawn="1"/>
        </p:nvPicPr>
        <p:blipFill>
          <a:blip r:embed="rId3"/>
          <a:stretch>
            <a:fillRect/>
          </a:stretch>
        </p:blipFill>
        <p:spPr>
          <a:xfrm>
            <a:off x="1371600" y="6234112"/>
            <a:ext cx="1741461" cy="623888"/>
          </a:xfrm>
          <a:prstGeom prst="rect">
            <a:avLst/>
          </a:prstGeom>
        </p:spPr>
      </p:pic>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4AC8418C-8B32-4F45-93D1-FEBA681C3215}" type="datetime4">
              <a:rPr lang="en-US"/>
              <a:pPr>
                <a:defRPr/>
              </a:pPr>
              <a:t>April 8, 2013</a:t>
            </a:fld>
            <a:endParaRPr lang="en-US" altLang="ko-KR" sz="1400" b="0">
              <a:latin typeface="Times"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92907E7C-A889-4540-8B7D-E5DA67124B00}" type="slidenum">
              <a:rPr lang="en-US" altLang="ko-KR"/>
              <a:pPr>
                <a:defRPr/>
              </a:pPr>
              <a:t>‹#›</a:t>
            </a:fld>
            <a:endParaRPr lang="en-US" altLang="ko-K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882775"/>
            <a:ext cx="4014787" cy="4376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882775"/>
            <a:ext cx="4014788" cy="4376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41C55070-E2F7-4DE1-B39B-35EDAC50E05B}" type="datetime4">
              <a:rPr lang="en-US"/>
              <a:pPr>
                <a:defRPr/>
              </a:pPr>
              <a:t>April 8, 2013</a:t>
            </a:fld>
            <a:endParaRPr lang="en-US" altLang="ko-KR" sz="1400" b="0">
              <a:latin typeface="Times"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5D65197B-B48F-4EEC-A6AC-1E30DB74EE76}" type="slidenum">
              <a:rPr lang="en-US" altLang="ko-KR"/>
              <a:pPr>
                <a:defRPr/>
              </a:pPr>
              <a:t>‹#›</a:t>
            </a:fld>
            <a:endParaRPr lang="en-US" altLang="ko-K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EA09C6D4-B2A0-4C2A-9535-CCA25E552744}" type="datetime4">
              <a:rPr lang="en-US"/>
              <a:pPr>
                <a:defRPr/>
              </a:pPr>
              <a:t>April 8, 2013</a:t>
            </a:fld>
            <a:endParaRPr lang="en-US" altLang="ko-KR" sz="1400" b="0">
              <a:latin typeface="Times" pitchFamily="18" charset="0"/>
            </a:endParaRPr>
          </a:p>
        </p:txBody>
      </p:sp>
      <p:sp>
        <p:nvSpPr>
          <p:cNvPr id="8" name="Slide Number Placeholder 7"/>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97C0B808-85EF-4C2B-BA73-2A427520FDF8}" type="slidenum">
              <a:rPr lang="en-US" altLang="ko-KR"/>
              <a:pPr>
                <a:defRPr/>
              </a:pPr>
              <a:t>‹#›</a:t>
            </a:fld>
            <a:endParaRPr lang="en-US" altLang="ko-K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94C3E914-CF2A-4D39-826F-EFB3F8E03406}" type="datetime4">
              <a:rPr lang="en-US"/>
              <a:pPr>
                <a:defRPr/>
              </a:pPr>
              <a:t>April 8, 2013</a:t>
            </a:fld>
            <a:endParaRPr lang="en-US" altLang="ko-KR" sz="1400" b="0">
              <a:latin typeface="Times" pitchFamily="18" charset="0"/>
            </a:endParaRPr>
          </a:p>
        </p:txBody>
      </p:sp>
      <p:sp>
        <p:nvSpPr>
          <p:cNvPr id="4" name="Slide Number Placeholder 3"/>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CFBE27FC-2971-4466-9615-DD9CA0B20510}" type="slidenum">
              <a:rPr lang="en-US" altLang="ko-KR"/>
              <a:pPr>
                <a:defRPr/>
              </a:pPr>
              <a:t>‹#›</a:t>
            </a:fld>
            <a:endParaRPr lang="en-US" altLang="ko-K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5E34B518-9794-4413-BC51-577DCE1B7A40}" type="datetime4">
              <a:rPr lang="en-US"/>
              <a:pPr>
                <a:defRPr/>
              </a:pPr>
              <a:t>April 8, 2013</a:t>
            </a:fld>
            <a:endParaRPr lang="en-US" altLang="ko-KR" sz="1400" b="0">
              <a:latin typeface="Times" pitchFamily="18" charset="0"/>
            </a:endParaRPr>
          </a:p>
        </p:txBody>
      </p:sp>
      <p:sp>
        <p:nvSpPr>
          <p:cNvPr id="3" name="Slide Number Placeholder 2"/>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6F530BD0-A3C3-4E64-824F-B1B88B0D36C0}" type="slidenum">
              <a:rPr lang="en-US" altLang="ko-KR"/>
              <a:pPr>
                <a:defRPr/>
              </a:pPr>
              <a:t>‹#›</a:t>
            </a:fld>
            <a:endParaRPr lang="en-US" altLang="ko-K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472B64CE-8C46-4D0E-81A3-625CD469758A}" type="datetime4">
              <a:rPr lang="en-US"/>
              <a:pPr>
                <a:defRPr/>
              </a:pPr>
              <a:t>April 8, 2013</a:t>
            </a:fld>
            <a:endParaRPr lang="en-US" altLang="ko-KR" sz="1400" b="0">
              <a:latin typeface="Times"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14CB1CA4-2993-49CD-BE9F-D3FDE98287C6}" type="slidenum">
              <a:rPr lang="en-US" altLang="ko-KR"/>
              <a:pPr>
                <a:defRPr/>
              </a:pPr>
              <a:t>‹#›</a:t>
            </a:fld>
            <a:endParaRPr lang="en-US" altLang="ko-K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ko-KR" altLang="en-US"/>
          </a:p>
          <a:p>
            <a:pPr>
              <a:defRPr/>
            </a:pPr>
            <a:endParaRPr lang="ko-KR" altLang="en-US"/>
          </a:p>
          <a:p>
            <a:pPr>
              <a:defRPr/>
            </a:pPr>
            <a:fld id="{0D7F6595-8B92-4E72-AE54-9926116CC134}" type="datetime4">
              <a:rPr lang="en-US"/>
              <a:pPr>
                <a:defRPr/>
              </a:pPr>
              <a:t>April 8, 2013</a:t>
            </a:fld>
            <a:endParaRPr lang="en-US" altLang="ko-KR" sz="1400" b="0">
              <a:latin typeface="Times"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endParaRPr lang="ko-KR" altLang="en-US"/>
          </a:p>
          <a:p>
            <a:pPr>
              <a:defRPr/>
            </a:pPr>
            <a:endParaRPr lang="ko-KR" altLang="en-US"/>
          </a:p>
          <a:p>
            <a:pPr>
              <a:defRPr/>
            </a:pPr>
            <a:r>
              <a:rPr lang="en-US" altLang="ko-KR"/>
              <a:t>Page </a:t>
            </a:r>
            <a:fld id="{A58044AA-AE4F-49C1-8616-C02874A1323F}" type="slidenum">
              <a:rPr lang="en-US" altLang="ko-KR"/>
              <a:pPr>
                <a:defRPr/>
              </a:pPr>
              <a:t>‹#›</a:t>
            </a:fld>
            <a:endParaRPr lang="en-US" altLang="ko-K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dt" sz="half" idx="2"/>
          </p:nvPr>
        </p:nvSpPr>
        <p:spPr bwMode="auto">
          <a:xfrm>
            <a:off x="457200" y="6324600"/>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eaLnBrk="0" hangingPunct="0">
              <a:spcBef>
                <a:spcPct val="0"/>
              </a:spcBef>
              <a:buClrTx/>
              <a:buFontTx/>
              <a:buNone/>
              <a:defRPr sz="800" b="1">
                <a:ea typeface="굴림" charset="-127"/>
              </a:defRPr>
            </a:lvl1pPr>
          </a:lstStyle>
          <a:p>
            <a:pPr>
              <a:defRPr/>
            </a:pPr>
            <a:endParaRPr lang="ko-KR" altLang="en-US"/>
          </a:p>
          <a:p>
            <a:pPr>
              <a:defRPr/>
            </a:pPr>
            <a:endParaRPr lang="ko-KR" altLang="en-US"/>
          </a:p>
          <a:p>
            <a:pPr>
              <a:defRPr/>
            </a:pPr>
            <a:fld id="{A12D3610-DEF5-409F-A8C3-7B564EE70056}" type="datetime4">
              <a:rPr lang="en-US"/>
              <a:pPr>
                <a:defRPr/>
              </a:pPr>
              <a:t>April 8, 2013</a:t>
            </a:fld>
            <a:endParaRPr lang="en-US" altLang="ko-KR" sz="1400">
              <a:latin typeface="Times" pitchFamily="18" charset="0"/>
            </a:endParaRPr>
          </a:p>
        </p:txBody>
      </p:sp>
      <p:sp>
        <p:nvSpPr>
          <p:cNvPr id="299011" name="Rectangle 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eaLnBrk="0" hangingPunct="0">
              <a:spcBef>
                <a:spcPct val="0"/>
              </a:spcBef>
              <a:buClrTx/>
              <a:buFontTx/>
              <a:buNone/>
              <a:defRPr sz="800" b="1">
                <a:ea typeface="굴림" charset="-127"/>
              </a:defRPr>
            </a:lvl1pPr>
          </a:lstStyle>
          <a:p>
            <a:pPr>
              <a:defRPr/>
            </a:pPr>
            <a:endParaRPr lang="ko-KR" altLang="en-US"/>
          </a:p>
          <a:p>
            <a:pPr>
              <a:defRPr/>
            </a:pPr>
            <a:endParaRPr lang="ko-KR" altLang="en-US"/>
          </a:p>
          <a:p>
            <a:pPr>
              <a:defRPr/>
            </a:pPr>
            <a:r>
              <a:rPr lang="en-US" altLang="ko-KR"/>
              <a:t>Page </a:t>
            </a:r>
            <a:fld id="{FB89AEB0-9E58-47AA-B3EF-7DBA7E9B5FB9}" type="slidenum">
              <a:rPr lang="en-US" altLang="ko-KR"/>
              <a:pPr>
                <a:defRPr/>
              </a:pPr>
              <a:t>‹#›</a:t>
            </a:fld>
            <a:endParaRPr lang="en-US" altLang="ko-KR"/>
          </a:p>
        </p:txBody>
      </p:sp>
      <p:sp>
        <p:nvSpPr>
          <p:cNvPr id="2052" name="Rectangle 4"/>
          <p:cNvSpPr>
            <a:spLocks noGrp="1" noChangeArrowheads="1"/>
          </p:cNvSpPr>
          <p:nvPr>
            <p:ph type="title"/>
          </p:nvPr>
        </p:nvSpPr>
        <p:spPr bwMode="auto">
          <a:xfrm>
            <a:off x="277813" y="762000"/>
            <a:ext cx="8561387" cy="5334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altLang="ko-KR" smtClean="0"/>
              <a:t>Click to edit Master title style</a:t>
            </a:r>
          </a:p>
        </p:txBody>
      </p:sp>
      <p:sp>
        <p:nvSpPr>
          <p:cNvPr id="2053" name="Rectangle 5"/>
          <p:cNvSpPr>
            <a:spLocks noGrp="1" noChangeArrowheads="1"/>
          </p:cNvSpPr>
          <p:nvPr>
            <p:ph type="body" idx="1"/>
          </p:nvPr>
        </p:nvSpPr>
        <p:spPr bwMode="auto">
          <a:xfrm>
            <a:off x="484188" y="1882775"/>
            <a:ext cx="8181975" cy="43767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ransition>
    <p:wipe dir="r"/>
  </p:transition>
  <p:hf hdr="0" ftr="0"/>
  <p:txStyles>
    <p:titleStyle>
      <a:lvl1pPr algn="l" rtl="0" eaLnBrk="0" fontAlgn="base" hangingPunct="0">
        <a:spcBef>
          <a:spcPct val="0"/>
        </a:spcBef>
        <a:spcAft>
          <a:spcPct val="0"/>
        </a:spcAft>
        <a:defRPr sz="2200" b="1">
          <a:solidFill>
            <a:schemeClr val="tx1"/>
          </a:solidFill>
          <a:latin typeface="+mj-lt"/>
          <a:ea typeface="+mj-ea"/>
          <a:cs typeface="+mj-cs"/>
        </a:defRPr>
      </a:lvl1pPr>
      <a:lvl2pPr algn="l" rtl="0" eaLnBrk="0" fontAlgn="base" hangingPunct="0">
        <a:spcBef>
          <a:spcPct val="0"/>
        </a:spcBef>
        <a:spcAft>
          <a:spcPct val="0"/>
        </a:spcAft>
        <a:defRPr sz="2200" b="1">
          <a:solidFill>
            <a:schemeClr val="tx1"/>
          </a:solidFill>
          <a:latin typeface="Arial" charset="0"/>
        </a:defRPr>
      </a:lvl2pPr>
      <a:lvl3pPr algn="l" rtl="0" eaLnBrk="0" fontAlgn="base" hangingPunct="0">
        <a:spcBef>
          <a:spcPct val="0"/>
        </a:spcBef>
        <a:spcAft>
          <a:spcPct val="0"/>
        </a:spcAft>
        <a:defRPr sz="2200" b="1">
          <a:solidFill>
            <a:schemeClr val="tx1"/>
          </a:solidFill>
          <a:latin typeface="Arial" charset="0"/>
        </a:defRPr>
      </a:lvl3pPr>
      <a:lvl4pPr algn="l" rtl="0" eaLnBrk="0" fontAlgn="base" hangingPunct="0">
        <a:spcBef>
          <a:spcPct val="0"/>
        </a:spcBef>
        <a:spcAft>
          <a:spcPct val="0"/>
        </a:spcAft>
        <a:defRPr sz="2200" b="1">
          <a:solidFill>
            <a:schemeClr val="tx1"/>
          </a:solidFill>
          <a:latin typeface="Arial" charset="0"/>
        </a:defRPr>
      </a:lvl4pPr>
      <a:lvl5pPr algn="l" rtl="0" eaLnBrk="0" fontAlgn="base" hangingPunct="0">
        <a:spcBef>
          <a:spcPct val="0"/>
        </a:spcBef>
        <a:spcAft>
          <a:spcPct val="0"/>
        </a:spcAft>
        <a:defRPr sz="2200" b="1">
          <a:solidFill>
            <a:schemeClr val="tx1"/>
          </a:solidFill>
          <a:latin typeface="Arial" charset="0"/>
        </a:defRPr>
      </a:lvl5pPr>
      <a:lvl6pPr marL="457200" algn="l" rtl="0" fontAlgn="base">
        <a:spcBef>
          <a:spcPct val="0"/>
        </a:spcBef>
        <a:spcAft>
          <a:spcPct val="0"/>
        </a:spcAft>
        <a:defRPr sz="2200" b="1">
          <a:solidFill>
            <a:schemeClr val="tx1"/>
          </a:solidFill>
          <a:latin typeface="Arial" charset="0"/>
        </a:defRPr>
      </a:lvl6pPr>
      <a:lvl7pPr marL="914400" algn="l" rtl="0" fontAlgn="base">
        <a:spcBef>
          <a:spcPct val="0"/>
        </a:spcBef>
        <a:spcAft>
          <a:spcPct val="0"/>
        </a:spcAft>
        <a:defRPr sz="2200" b="1">
          <a:solidFill>
            <a:schemeClr val="tx1"/>
          </a:solidFill>
          <a:latin typeface="Arial" charset="0"/>
        </a:defRPr>
      </a:lvl7pPr>
      <a:lvl8pPr marL="1371600" algn="l" rtl="0" fontAlgn="base">
        <a:spcBef>
          <a:spcPct val="0"/>
        </a:spcBef>
        <a:spcAft>
          <a:spcPct val="0"/>
        </a:spcAft>
        <a:defRPr sz="2200" b="1">
          <a:solidFill>
            <a:schemeClr val="tx1"/>
          </a:solidFill>
          <a:latin typeface="Arial" charset="0"/>
        </a:defRPr>
      </a:lvl8pPr>
      <a:lvl9pPr marL="1828800" algn="l" rtl="0" fontAlgn="base">
        <a:spcBef>
          <a:spcPct val="0"/>
        </a:spcBef>
        <a:spcAft>
          <a:spcPct val="0"/>
        </a:spcAft>
        <a:defRPr sz="2200" b="1">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17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1700">
          <a:solidFill>
            <a:schemeClr val="tx1"/>
          </a:solidFill>
          <a:latin typeface="+mn-lt"/>
        </a:defRPr>
      </a:lvl2pPr>
      <a:lvl3pPr marL="1143000" indent="-228600" algn="l" rtl="0" eaLnBrk="0" fontAlgn="base" hangingPunct="0">
        <a:spcBef>
          <a:spcPct val="20000"/>
        </a:spcBef>
        <a:spcAft>
          <a:spcPct val="0"/>
        </a:spcAft>
        <a:buClr>
          <a:schemeClr val="tx1"/>
        </a:buClr>
        <a:buFont typeface="Arial" charset="0"/>
        <a:buChar char="–"/>
        <a:defRPr sz="1700">
          <a:solidFill>
            <a:schemeClr val="tx1"/>
          </a:solidFill>
          <a:latin typeface="+mn-lt"/>
        </a:defRPr>
      </a:lvl3pPr>
      <a:lvl4pPr marL="1600200" indent="-228600" algn="l" rtl="0" eaLnBrk="0" fontAlgn="base" hangingPunct="0">
        <a:spcBef>
          <a:spcPct val="20000"/>
        </a:spcBef>
        <a:spcAft>
          <a:spcPct val="0"/>
        </a:spcAft>
        <a:buClr>
          <a:schemeClr val="tx1"/>
        </a:buClr>
        <a:buChar char="•"/>
        <a:defRPr sz="1700">
          <a:solidFill>
            <a:schemeClr val="tx1"/>
          </a:solidFill>
          <a:latin typeface="+mn-lt"/>
        </a:defRPr>
      </a:lvl4pPr>
      <a:lvl5pPr marL="2057400" indent="-228600" algn="l" rtl="0" eaLnBrk="0" fontAlgn="base" hangingPunct="0">
        <a:spcBef>
          <a:spcPct val="20000"/>
        </a:spcBef>
        <a:spcAft>
          <a:spcPct val="0"/>
        </a:spcAft>
        <a:buClr>
          <a:schemeClr val="tx1"/>
        </a:buClr>
        <a:buChar char="•"/>
        <a:defRPr sz="1700">
          <a:solidFill>
            <a:schemeClr val="tx1"/>
          </a:solidFill>
          <a:latin typeface="+mn-lt"/>
        </a:defRPr>
      </a:lvl5pPr>
      <a:lvl6pPr marL="2514600" indent="-228600" algn="l" rtl="0" fontAlgn="base">
        <a:spcBef>
          <a:spcPct val="20000"/>
        </a:spcBef>
        <a:spcAft>
          <a:spcPct val="0"/>
        </a:spcAft>
        <a:buClr>
          <a:schemeClr val="tx1"/>
        </a:buClr>
        <a:buChar char="•"/>
        <a:defRPr sz="1700">
          <a:solidFill>
            <a:schemeClr val="tx1"/>
          </a:solidFill>
          <a:latin typeface="+mn-lt"/>
        </a:defRPr>
      </a:lvl6pPr>
      <a:lvl7pPr marL="2971800" indent="-228600" algn="l" rtl="0" fontAlgn="base">
        <a:spcBef>
          <a:spcPct val="20000"/>
        </a:spcBef>
        <a:spcAft>
          <a:spcPct val="0"/>
        </a:spcAft>
        <a:buClr>
          <a:schemeClr val="tx1"/>
        </a:buClr>
        <a:buChar char="•"/>
        <a:defRPr sz="1700">
          <a:solidFill>
            <a:schemeClr val="tx1"/>
          </a:solidFill>
          <a:latin typeface="+mn-lt"/>
        </a:defRPr>
      </a:lvl7pPr>
      <a:lvl8pPr marL="3429000" indent="-228600" algn="l" rtl="0" fontAlgn="base">
        <a:spcBef>
          <a:spcPct val="20000"/>
        </a:spcBef>
        <a:spcAft>
          <a:spcPct val="0"/>
        </a:spcAft>
        <a:buClr>
          <a:schemeClr val="tx1"/>
        </a:buClr>
        <a:buChar char="•"/>
        <a:defRPr sz="1700">
          <a:solidFill>
            <a:schemeClr val="tx1"/>
          </a:solidFill>
          <a:latin typeface="+mn-lt"/>
        </a:defRPr>
      </a:lvl8pPr>
      <a:lvl9pPr marL="3886200" indent="-228600" algn="l" rtl="0" fontAlgn="base">
        <a:spcBef>
          <a:spcPct val="20000"/>
        </a:spcBef>
        <a:spcAft>
          <a:spcPct val="0"/>
        </a:spcAft>
        <a:buClr>
          <a:schemeClr val="tx1"/>
        </a:buClr>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ctrTitle"/>
          </p:nvPr>
        </p:nvSpPr>
        <p:spPr>
          <a:xfrm>
            <a:off x="457200" y="4765675"/>
            <a:ext cx="5865813" cy="246209"/>
          </a:xfrm>
          <a:ln w="9525"/>
        </p:spPr>
        <p:txBody>
          <a:bodyPr/>
          <a:lstStyle/>
          <a:p>
            <a:pPr eaLnBrk="1" hangingPunct="1">
              <a:defRPr/>
            </a:pPr>
            <a:r>
              <a:rPr lang="en-US" sz="1000" dirty="0" smtClean="0">
                <a:latin typeface="+mn-lt"/>
              </a:rPr>
              <a:t>Preparatory  Program </a:t>
            </a:r>
            <a:endParaRPr lang="en-US" dirty="0">
              <a:solidFill>
                <a:schemeClr val="bg1">
                  <a:lumMod val="50000"/>
                </a:schemeClr>
              </a:solidFill>
            </a:endParaRPr>
          </a:p>
        </p:txBody>
      </p:sp>
      <p:sp>
        <p:nvSpPr>
          <p:cNvPr id="1028" name="Rectangle 4"/>
          <p:cNvSpPr>
            <a:spLocks noGrp="1" noChangeArrowheads="1"/>
          </p:cNvSpPr>
          <p:nvPr>
            <p:ph type="subTitle" idx="4294967295"/>
          </p:nvPr>
        </p:nvSpPr>
        <p:spPr>
          <a:xfrm>
            <a:off x="457200" y="2581275"/>
            <a:ext cx="8229600" cy="396875"/>
          </a:xfrm>
        </p:spPr>
        <p:txBody>
          <a:bodyPr/>
          <a:lstStyle/>
          <a:p>
            <a:pPr eaLnBrk="1" hangingPunct="1">
              <a:buFontTx/>
              <a:buNone/>
            </a:pPr>
            <a:r>
              <a:rPr lang="en-US" sz="2000" smtClean="0"/>
              <a:t>Programming Methodologies</a:t>
            </a:r>
          </a:p>
        </p:txBody>
      </p:sp>
      <p:sp>
        <p:nvSpPr>
          <p:cNvPr id="1029" name="Rectangle 6"/>
          <p:cNvSpPr>
            <a:spLocks noChangeArrowheads="1"/>
          </p:cNvSpPr>
          <p:nvPr/>
        </p:nvSpPr>
        <p:spPr bwMode="auto">
          <a:xfrm>
            <a:off x="457200" y="3778250"/>
            <a:ext cx="4559300" cy="366713"/>
          </a:xfrm>
          <a:prstGeom prst="rect">
            <a:avLst/>
          </a:prstGeom>
          <a:noFill/>
          <a:ln w="12700">
            <a:noFill/>
            <a:miter lim="800000"/>
            <a:headEnd/>
            <a:tailEnd/>
          </a:ln>
        </p:spPr>
        <p:txBody>
          <a:bodyPr>
            <a:spAutoFit/>
          </a:bodyPr>
          <a:lstStyle/>
          <a:p>
            <a:pPr eaLnBrk="0" hangingPunct="0">
              <a:spcBef>
                <a:spcPct val="0"/>
              </a:spcBef>
              <a:buClrTx/>
              <a:buFontTx/>
              <a:buNone/>
            </a:pPr>
            <a:r>
              <a:rPr lang="en-US"/>
              <a:t>Balasubramaniam Kedaranathan</a:t>
            </a:r>
          </a:p>
        </p:txBody>
      </p:sp>
      <p:graphicFrame>
        <p:nvGraphicFramePr>
          <p:cNvPr id="1026" name="Object 9"/>
          <p:cNvGraphicFramePr>
            <a:graphicFrameLocks noChangeAspect="1"/>
          </p:cNvGraphicFramePr>
          <p:nvPr/>
        </p:nvGraphicFramePr>
        <p:xfrm>
          <a:off x="0" y="0"/>
          <a:ext cx="9144000" cy="2614613"/>
        </p:xfrm>
        <a:graphic>
          <a:graphicData uri="http://schemas.openxmlformats.org/presentationml/2006/ole">
            <p:oleObj spid="_x0000_s1026" name="Image" r:id="rId4" imgW="16253968" imgH="4647619" progId="Photoshop.Image.10">
              <p:embed/>
            </p:oleObj>
          </a:graphicData>
        </a:graphic>
      </p:graphicFrame>
      <p:sp>
        <p:nvSpPr>
          <p:cNvPr id="1030" name="Rectangle 13"/>
          <p:cNvSpPr>
            <a:spLocks noChangeArrowheads="1"/>
          </p:cNvSpPr>
          <p:nvPr/>
        </p:nvSpPr>
        <p:spPr bwMode="auto">
          <a:xfrm>
            <a:off x="457200" y="4076700"/>
            <a:ext cx="2133600" cy="304800"/>
          </a:xfrm>
          <a:prstGeom prst="rect">
            <a:avLst/>
          </a:prstGeom>
          <a:noFill/>
          <a:ln w="9525">
            <a:noFill/>
            <a:miter lim="800000"/>
            <a:headEnd/>
            <a:tailEnd/>
          </a:ln>
        </p:spPr>
        <p:txBody>
          <a:bodyPr/>
          <a:lstStyle/>
          <a:p>
            <a:pPr>
              <a:spcBef>
                <a:spcPct val="0"/>
              </a:spcBef>
              <a:buClrTx/>
              <a:buFontTx/>
              <a:buNone/>
            </a:pPr>
            <a:r>
              <a:rPr lang="en-US" sz="1200">
                <a:solidFill>
                  <a:schemeClr val="bg1"/>
                </a:solidFill>
              </a:rPr>
              <a:t>18 Feb 2010</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4294967295"/>
          </p:nvPr>
        </p:nvSpPr>
        <p:spPr>
          <a:noFill/>
        </p:spPr>
        <p:txBody>
          <a:bodyPr/>
          <a:lstStyle/>
          <a:p>
            <a:endParaRPr lang="ko-KR" altLang="en-US" smtClean="0"/>
          </a:p>
          <a:p>
            <a:endParaRPr lang="ko-KR" altLang="en-US" smtClean="0"/>
          </a:p>
          <a:p>
            <a:fld id="{23410D11-5878-4E30-9A64-CDB3C34CF05F}" type="datetime4">
              <a:rPr lang="en-US" smtClean="0"/>
              <a:pPr/>
              <a:t>April 8, 2013</a:t>
            </a:fld>
            <a:endParaRPr lang="en-US" altLang="ko-KR" sz="1400" b="0" smtClean="0">
              <a:latin typeface="Times" pitchFamily="18" charset="0"/>
            </a:endParaRPr>
          </a:p>
        </p:txBody>
      </p:sp>
      <p:sp>
        <p:nvSpPr>
          <p:cNvPr id="2355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83332856-1683-4973-AC8E-DAA7A68394A8}" type="slidenum">
              <a:rPr lang="en-US" altLang="ko-KR" smtClean="0"/>
              <a:pPr/>
              <a:t>10</a:t>
            </a:fld>
            <a:endParaRPr lang="en-US" altLang="ko-KR" smtClean="0"/>
          </a:p>
        </p:txBody>
      </p:sp>
      <p:sp>
        <p:nvSpPr>
          <p:cNvPr id="434178" name="Rectangle 2"/>
          <p:cNvSpPr>
            <a:spLocks noGrp="1" noChangeArrowheads="1"/>
          </p:cNvSpPr>
          <p:nvPr>
            <p:ph type="title" idx="4294967295"/>
          </p:nvPr>
        </p:nvSpPr>
        <p:spPr>
          <a:xfrm>
            <a:off x="457199" y="228600"/>
            <a:ext cx="43434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Key </a:t>
            </a: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features</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of algorithms</a:t>
            </a:r>
          </a:p>
        </p:txBody>
      </p:sp>
      <p:sp>
        <p:nvSpPr>
          <p:cNvPr id="23557" name="Rectangle 3"/>
          <p:cNvSpPr>
            <a:spLocks noGrp="1" noChangeArrowheads="1"/>
          </p:cNvSpPr>
          <p:nvPr>
            <p:ph type="body" idx="4294967295"/>
          </p:nvPr>
        </p:nvSpPr>
        <p:spPr>
          <a:xfrm>
            <a:off x="457200" y="685800"/>
            <a:ext cx="8458200" cy="5029200"/>
          </a:xfrm>
        </p:spPr>
        <p:txBody>
          <a:bodyPr/>
          <a:lstStyle/>
          <a:p>
            <a:pPr marL="781050" lvl="1" indent="-323850" eaLnBrk="1" hangingPunct="1">
              <a:buFontTx/>
              <a:buAutoNum type="arabicPeriod"/>
            </a:pPr>
            <a:r>
              <a:rPr lang="en-US" sz="2000" smtClean="0">
                <a:solidFill>
                  <a:srgbClr val="000000"/>
                </a:solidFill>
                <a:latin typeface="Calibri" pitchFamily="34" charset="0"/>
              </a:rPr>
              <a:t>Sequence or Process </a:t>
            </a:r>
          </a:p>
          <a:p>
            <a:pPr marL="1238250" lvl="2" indent="-323850" eaLnBrk="1" hangingPunct="1">
              <a:buFont typeface="Arial" charset="0"/>
              <a:buBlip>
                <a:blip r:embed="rId2"/>
              </a:buBlip>
            </a:pPr>
            <a:r>
              <a:rPr lang="en-US" sz="2000" smtClean="0">
                <a:latin typeface="Calibri" pitchFamily="34" charset="0"/>
              </a:rPr>
              <a:t>Each step in an algorithm is executed in the specified order</a:t>
            </a:r>
          </a:p>
          <a:p>
            <a:pPr marL="1238250" lvl="2" indent="-323850" eaLnBrk="1" hangingPunct="1"/>
            <a:endParaRPr lang="en-US" sz="2000" smtClean="0">
              <a:solidFill>
                <a:srgbClr val="000000"/>
              </a:solidFill>
              <a:latin typeface="Calibri" pitchFamily="34" charset="0"/>
            </a:endParaRPr>
          </a:p>
          <a:p>
            <a:pPr marL="781050" lvl="1" indent="-323850" eaLnBrk="1" hangingPunct="1">
              <a:buFontTx/>
              <a:buAutoNum type="arabicPeriod"/>
            </a:pPr>
            <a:r>
              <a:rPr lang="en-US" sz="2000" smtClean="0">
                <a:solidFill>
                  <a:srgbClr val="000000"/>
                </a:solidFill>
                <a:latin typeface="Calibri" pitchFamily="34" charset="0"/>
              </a:rPr>
              <a:t>Decision or Selection </a:t>
            </a:r>
          </a:p>
          <a:p>
            <a:pPr marL="1238250" lvl="2" indent="-323850" eaLnBrk="1" hangingPunct="1">
              <a:buFont typeface="Arial" charset="0"/>
              <a:buBlip>
                <a:blip r:embed="rId2"/>
              </a:buBlip>
            </a:pPr>
            <a:r>
              <a:rPr lang="en-US" altLang="ko-KR" sz="2000" smtClean="0">
                <a:solidFill>
                  <a:srgbClr val="000000"/>
                </a:solidFill>
                <a:latin typeface="Calibri" pitchFamily="34" charset="0"/>
                <a:ea typeface="Batang" pitchFamily="18" charset="-127"/>
              </a:rPr>
              <a:t>The Decision constructs - If ... then, If ... then ... else ...</a:t>
            </a:r>
            <a:r>
              <a:rPr lang="en-US" altLang="ko-KR" sz="2000" smtClean="0">
                <a:solidFill>
                  <a:srgbClr val="000000"/>
                </a:solidFill>
                <a:latin typeface="Calibri" pitchFamily="34" charset="0"/>
                <a:ea typeface="굴림" charset="-127"/>
              </a:rPr>
              <a:t> </a:t>
            </a:r>
          </a:p>
          <a:p>
            <a:pPr marL="1238250" lvl="2" indent="-323850" eaLnBrk="1" hangingPunct="1">
              <a:buFont typeface="Arial" charset="0"/>
              <a:buBlip>
                <a:blip r:embed="rId2"/>
              </a:buBlip>
            </a:pPr>
            <a:r>
              <a:rPr lang="en-US" sz="2000" smtClean="0">
                <a:solidFill>
                  <a:srgbClr val="000000"/>
                </a:solidFill>
                <a:latin typeface="Calibri" pitchFamily="34" charset="0"/>
              </a:rPr>
              <a:t>The outcome of a decision is based on some condition and the result is either TRUE or FALSE</a:t>
            </a:r>
          </a:p>
          <a:p>
            <a:pPr marL="1238250" lvl="2" indent="-323850" eaLnBrk="1" hangingPunct="1">
              <a:buFontTx/>
              <a:buNone/>
            </a:pPr>
            <a:r>
              <a:rPr lang="en-US" sz="2000" i="1" smtClean="0">
                <a:latin typeface="Calibri" pitchFamily="34" charset="0"/>
              </a:rPr>
              <a:t>	if </a:t>
            </a:r>
            <a:r>
              <a:rPr lang="en-US" sz="2000" i="1" u="sng" smtClean="0">
                <a:latin typeface="Calibri" pitchFamily="34" charset="0"/>
              </a:rPr>
              <a:t>proposition</a:t>
            </a:r>
            <a:r>
              <a:rPr lang="en-US" sz="2000" i="1" smtClean="0">
                <a:latin typeface="Calibri" pitchFamily="34" charset="0"/>
              </a:rPr>
              <a:t> then </a:t>
            </a:r>
            <a:r>
              <a:rPr lang="en-US" sz="2000" i="1" u="sng" smtClean="0">
                <a:latin typeface="Calibri" pitchFamily="34" charset="0"/>
              </a:rPr>
              <a:t>process</a:t>
            </a:r>
            <a:r>
              <a:rPr lang="en-US" sz="2000" smtClean="0">
                <a:latin typeface="Calibri" pitchFamily="34" charset="0"/>
              </a:rPr>
              <a:t> </a:t>
            </a:r>
            <a:br>
              <a:rPr lang="en-US" sz="2000" smtClean="0">
                <a:latin typeface="Calibri" pitchFamily="34" charset="0"/>
              </a:rPr>
            </a:br>
            <a:r>
              <a:rPr lang="en-US" sz="2000" i="1" smtClean="0">
                <a:latin typeface="Calibri" pitchFamily="34" charset="0"/>
              </a:rPr>
              <a:t>if </a:t>
            </a:r>
            <a:r>
              <a:rPr lang="en-US" sz="2000" i="1" u="sng" smtClean="0">
                <a:latin typeface="Calibri" pitchFamily="34" charset="0"/>
              </a:rPr>
              <a:t>today is Wednesday</a:t>
            </a:r>
            <a:r>
              <a:rPr lang="en-US" sz="2000" i="1" smtClean="0">
                <a:latin typeface="Calibri" pitchFamily="34" charset="0"/>
              </a:rPr>
              <a:t> then </a:t>
            </a:r>
            <a:r>
              <a:rPr lang="en-US" sz="2000" i="1" u="sng" smtClean="0">
                <a:latin typeface="Calibri" pitchFamily="34" charset="0"/>
              </a:rPr>
              <a:t>collect pay</a:t>
            </a:r>
          </a:p>
          <a:p>
            <a:pPr marL="1238250" lvl="2" indent="-323850" eaLnBrk="1" hangingPunct="1">
              <a:buFontTx/>
              <a:buNone/>
            </a:pPr>
            <a:r>
              <a:rPr lang="en-US" sz="2000" i="1" smtClean="0">
                <a:latin typeface="Calibri" pitchFamily="34" charset="0"/>
              </a:rPr>
              <a:t>    	</a:t>
            </a:r>
            <a:r>
              <a:rPr lang="en-US" sz="2000" i="1" u="sng" smtClean="0">
                <a:latin typeface="Calibri" pitchFamily="34" charset="0"/>
              </a:rPr>
              <a:t>if proposition then process1 else process2 </a:t>
            </a:r>
            <a:br>
              <a:rPr lang="en-US" sz="2000" i="1" u="sng" smtClean="0">
                <a:latin typeface="Calibri" pitchFamily="34" charset="0"/>
              </a:rPr>
            </a:br>
            <a:endParaRPr lang="en-US" sz="2000" smtClean="0">
              <a:solidFill>
                <a:srgbClr val="000000"/>
              </a:solidFill>
              <a:latin typeface="Calibri" pitchFamily="34" charset="0"/>
            </a:endParaRPr>
          </a:p>
          <a:p>
            <a:pPr marL="781050" lvl="1" indent="-323850" eaLnBrk="1" hangingPunct="1">
              <a:buFontTx/>
              <a:buAutoNum type="arabicPeriod"/>
            </a:pPr>
            <a:r>
              <a:rPr lang="en-US" sz="2000" smtClean="0">
                <a:solidFill>
                  <a:srgbClr val="000000"/>
                </a:solidFill>
                <a:latin typeface="Calibri" pitchFamily="34" charset="0"/>
              </a:rPr>
              <a:t>Repetition or Iteration or Looping</a:t>
            </a:r>
          </a:p>
          <a:p>
            <a:pPr marL="1238250" lvl="2" indent="-323850" eaLnBrk="1" hangingPunct="1">
              <a:buFont typeface="Arial" charset="0"/>
              <a:buBlip>
                <a:blip r:embed="rId2"/>
              </a:buBlip>
            </a:pPr>
            <a:r>
              <a:rPr lang="en-US" altLang="ko-KR" sz="2000" smtClean="0">
                <a:solidFill>
                  <a:srgbClr val="000000"/>
                </a:solidFill>
                <a:latin typeface="Calibri" pitchFamily="34" charset="0"/>
                <a:ea typeface="Batang" pitchFamily="18" charset="-127"/>
              </a:rPr>
              <a:t>The Repetition constructs - Repeat and While</a:t>
            </a:r>
            <a:r>
              <a:rPr lang="en-US" altLang="ko-KR" sz="2000" smtClean="0">
                <a:solidFill>
                  <a:srgbClr val="000000"/>
                </a:solidFill>
                <a:latin typeface="Calibri" pitchFamily="34" charset="0"/>
                <a:ea typeface="굴림" charset="-127"/>
              </a:rPr>
              <a:t> </a:t>
            </a:r>
          </a:p>
          <a:p>
            <a:pPr marL="1238250" lvl="2" indent="-323850" eaLnBrk="1" hangingPunct="1">
              <a:buFont typeface="Arial" charset="0"/>
              <a:buBlip>
                <a:blip r:embed="rId2"/>
              </a:buBlip>
            </a:pPr>
            <a:r>
              <a:rPr lang="en-US" altLang="ko-KR" sz="2000" smtClean="0">
                <a:solidFill>
                  <a:srgbClr val="000000"/>
                </a:solidFill>
                <a:latin typeface="Calibri" pitchFamily="34" charset="0"/>
                <a:ea typeface="굴림" charset="-127"/>
              </a:rPr>
              <a:t>Repeat loop or while loop</a:t>
            </a:r>
            <a:endParaRPr lang="en-US" sz="2000" smtClean="0">
              <a:solidFill>
                <a:srgbClr val="000000"/>
              </a:solidFill>
              <a:latin typeface="Calibri" pitchFamily="34" charset="0"/>
            </a:endParaRPr>
          </a:p>
          <a:p>
            <a:pPr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4294967295"/>
          </p:nvPr>
        </p:nvSpPr>
        <p:spPr>
          <a:noFill/>
        </p:spPr>
        <p:txBody>
          <a:bodyPr/>
          <a:lstStyle/>
          <a:p>
            <a:endParaRPr lang="ko-KR" altLang="en-US" smtClean="0"/>
          </a:p>
          <a:p>
            <a:endParaRPr lang="ko-KR" altLang="en-US" smtClean="0"/>
          </a:p>
          <a:p>
            <a:fld id="{34039AA6-6B13-47AA-BF20-A2CCA5B6D0BB}" type="datetime4">
              <a:rPr lang="en-US" smtClean="0"/>
              <a:pPr/>
              <a:t>April 8, 2013</a:t>
            </a:fld>
            <a:endParaRPr lang="en-US" altLang="ko-KR" sz="1400" b="0" smtClean="0">
              <a:latin typeface="Times" pitchFamily="18" charset="0"/>
            </a:endParaRPr>
          </a:p>
        </p:txBody>
      </p:sp>
      <p:sp>
        <p:nvSpPr>
          <p:cNvPr id="2457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950062C7-A77C-4D99-AC58-943FD26D40E0}" type="slidenum">
              <a:rPr lang="en-US" altLang="ko-KR" smtClean="0"/>
              <a:pPr/>
              <a:t>11</a:t>
            </a:fld>
            <a:endParaRPr lang="en-US" altLang="ko-KR" smtClean="0"/>
          </a:p>
        </p:txBody>
      </p:sp>
      <p:sp>
        <p:nvSpPr>
          <p:cNvPr id="435202" name="Rectangle 2"/>
          <p:cNvSpPr>
            <a:spLocks noGrp="1" noChangeArrowheads="1"/>
          </p:cNvSpPr>
          <p:nvPr>
            <p:ph type="title" idx="4294967295"/>
          </p:nvPr>
        </p:nvSpPr>
        <p:spPr>
          <a:xfrm>
            <a:off x="457199" y="228600"/>
            <a:ext cx="55626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Repetition</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or Iteration or Looping</a:t>
            </a:r>
          </a:p>
        </p:txBody>
      </p:sp>
      <p:sp>
        <p:nvSpPr>
          <p:cNvPr id="24581" name="Rectangle 3"/>
          <p:cNvSpPr>
            <a:spLocks noGrp="1" noChangeArrowheads="1"/>
          </p:cNvSpPr>
          <p:nvPr>
            <p:ph type="body" idx="4294967295"/>
          </p:nvPr>
        </p:nvSpPr>
        <p:spPr>
          <a:xfrm>
            <a:off x="484188" y="750888"/>
            <a:ext cx="8181975" cy="4735512"/>
          </a:xfrm>
        </p:spPr>
        <p:txBody>
          <a:bodyPr/>
          <a:lstStyle/>
          <a:p>
            <a:pPr eaLnBrk="1" hangingPunct="1">
              <a:lnSpc>
                <a:spcPct val="90000"/>
              </a:lnSpc>
              <a:buFontTx/>
              <a:buBlip>
                <a:blip r:embed="rId2"/>
              </a:buBlip>
            </a:pPr>
            <a:r>
              <a:rPr lang="en-US" altLang="ko-KR" sz="2000" i="1" smtClean="0">
                <a:solidFill>
                  <a:srgbClr val="000000"/>
                </a:solidFill>
                <a:latin typeface="Calibri" pitchFamily="34" charset="0"/>
                <a:ea typeface="Batang" pitchFamily="18" charset="-127"/>
              </a:rPr>
              <a:t>Repeat</a:t>
            </a:r>
            <a:r>
              <a:rPr lang="en-US" altLang="ko-KR" sz="2000" smtClean="0">
                <a:solidFill>
                  <a:srgbClr val="000000"/>
                </a:solidFill>
                <a:latin typeface="Calibri" pitchFamily="34" charset="0"/>
                <a:ea typeface="Batang" pitchFamily="18" charset="-127"/>
              </a:rPr>
              <a:t> </a:t>
            </a:r>
            <a:br>
              <a:rPr lang="en-US" altLang="ko-KR" sz="2000" smtClean="0">
                <a:solidFill>
                  <a:srgbClr val="000000"/>
                </a:solidFill>
                <a:latin typeface="Calibri" pitchFamily="34" charset="0"/>
                <a:ea typeface="Batang" pitchFamily="18" charset="-127"/>
              </a:rPr>
            </a:br>
            <a:r>
              <a:rPr lang="en-US" altLang="ko-KR" sz="2000" i="1" smtClean="0">
                <a:solidFill>
                  <a:srgbClr val="000000"/>
                </a:solidFill>
                <a:latin typeface="Calibri" pitchFamily="34" charset="0"/>
                <a:ea typeface="Batang" pitchFamily="18" charset="-127"/>
              </a:rPr>
              <a:t> 	      Process1</a:t>
            </a:r>
            <a:r>
              <a:rPr lang="en-US" altLang="ko-KR" sz="2000" smtClean="0">
                <a:solidFill>
                  <a:srgbClr val="000000"/>
                </a:solidFill>
                <a:latin typeface="Calibri" pitchFamily="34" charset="0"/>
                <a:ea typeface="Batang" pitchFamily="18" charset="-127"/>
              </a:rPr>
              <a:t> </a:t>
            </a:r>
            <a:br>
              <a:rPr lang="en-US" altLang="ko-KR" sz="2000" smtClean="0">
                <a:solidFill>
                  <a:srgbClr val="000000"/>
                </a:solidFill>
                <a:latin typeface="Calibri" pitchFamily="34" charset="0"/>
                <a:ea typeface="Batang" pitchFamily="18" charset="-127"/>
              </a:rPr>
            </a:br>
            <a:r>
              <a:rPr lang="en-US" altLang="ko-KR" sz="2000" i="1" smtClean="0">
                <a:solidFill>
                  <a:srgbClr val="000000"/>
                </a:solidFill>
                <a:latin typeface="Calibri" pitchFamily="34" charset="0"/>
                <a:ea typeface="Batang" pitchFamily="18" charset="-127"/>
              </a:rPr>
              <a:t>        	     Process2</a:t>
            </a:r>
            <a:r>
              <a:rPr lang="en-US" altLang="ko-KR" sz="2000" smtClean="0">
                <a:solidFill>
                  <a:srgbClr val="000000"/>
                </a:solidFill>
                <a:latin typeface="Calibri" pitchFamily="34" charset="0"/>
                <a:ea typeface="Batang" pitchFamily="18" charset="-127"/>
              </a:rPr>
              <a:t> </a:t>
            </a:r>
            <a:br>
              <a:rPr lang="en-US" altLang="ko-KR" sz="2000" smtClean="0">
                <a:solidFill>
                  <a:srgbClr val="000000"/>
                </a:solidFill>
                <a:latin typeface="Calibri" pitchFamily="34" charset="0"/>
                <a:ea typeface="Batang" pitchFamily="18" charset="-127"/>
              </a:rPr>
            </a:br>
            <a:r>
              <a:rPr lang="en-US" altLang="ko-KR" sz="2000" i="1" smtClean="0">
                <a:solidFill>
                  <a:srgbClr val="000000"/>
                </a:solidFill>
                <a:latin typeface="Calibri" pitchFamily="34" charset="0"/>
                <a:ea typeface="Batang" pitchFamily="18" charset="-127"/>
              </a:rPr>
              <a:t>        	    ProcessN</a:t>
            </a:r>
            <a:r>
              <a:rPr lang="en-US" altLang="ko-KR" sz="2000" smtClean="0">
                <a:solidFill>
                  <a:srgbClr val="000000"/>
                </a:solidFill>
                <a:latin typeface="Calibri" pitchFamily="34" charset="0"/>
                <a:ea typeface="Batang" pitchFamily="18" charset="-127"/>
              </a:rPr>
              <a:t> </a:t>
            </a:r>
            <a:br>
              <a:rPr lang="en-US" altLang="ko-KR" sz="2000" smtClean="0">
                <a:solidFill>
                  <a:srgbClr val="000000"/>
                </a:solidFill>
                <a:latin typeface="Calibri" pitchFamily="34" charset="0"/>
                <a:ea typeface="Batang" pitchFamily="18" charset="-127"/>
              </a:rPr>
            </a:br>
            <a:r>
              <a:rPr lang="en-US" altLang="ko-KR" sz="2000" i="1" smtClean="0">
                <a:solidFill>
                  <a:srgbClr val="000000"/>
                </a:solidFill>
                <a:latin typeface="Calibri" pitchFamily="34" charset="0"/>
                <a:ea typeface="Batang" pitchFamily="18" charset="-127"/>
              </a:rPr>
              <a:t>    Until </a:t>
            </a:r>
            <a:r>
              <a:rPr lang="en-US" altLang="ko-KR" sz="2000" i="1" u="sng" smtClean="0">
                <a:solidFill>
                  <a:srgbClr val="000000"/>
                </a:solidFill>
                <a:latin typeface="Calibri" pitchFamily="34" charset="0"/>
                <a:ea typeface="Batang" pitchFamily="18" charset="-127"/>
              </a:rPr>
              <a:t>proposition</a:t>
            </a:r>
            <a:r>
              <a:rPr lang="en-US" altLang="ko-KR" sz="2000" smtClean="0">
                <a:solidFill>
                  <a:srgbClr val="000000"/>
                </a:solidFill>
                <a:latin typeface="Calibri" pitchFamily="34" charset="0"/>
                <a:ea typeface="Batang" pitchFamily="18" charset="-127"/>
              </a:rPr>
              <a:t> </a:t>
            </a:r>
          </a:p>
          <a:p>
            <a:pPr eaLnBrk="1" hangingPunct="1">
              <a:lnSpc>
                <a:spcPct val="90000"/>
              </a:lnSpc>
              <a:buFontTx/>
              <a:buBlip>
                <a:blip r:embed="rId2"/>
              </a:buBlip>
            </a:pPr>
            <a:endParaRPr lang="en-US" altLang="ko-KR" sz="2000" smtClean="0">
              <a:solidFill>
                <a:srgbClr val="000000"/>
              </a:solidFill>
              <a:latin typeface="Calibri" pitchFamily="34" charset="0"/>
              <a:ea typeface="Batang" pitchFamily="18" charset="-127"/>
            </a:endParaRPr>
          </a:p>
          <a:p>
            <a:pPr eaLnBrk="1" hangingPunct="1">
              <a:lnSpc>
                <a:spcPct val="90000"/>
              </a:lnSpc>
              <a:buFontTx/>
              <a:buBlip>
                <a:blip r:embed="rId2"/>
              </a:buBlip>
            </a:pPr>
            <a:r>
              <a:rPr lang="en-US" altLang="ko-KR" sz="2000" smtClean="0">
                <a:solidFill>
                  <a:srgbClr val="000000"/>
                </a:solidFill>
                <a:latin typeface="Calibri" pitchFamily="34" charset="0"/>
                <a:ea typeface="Batang" pitchFamily="18" charset="-127"/>
              </a:rPr>
              <a:t>The repeat loop does some processing before testing the state of the proposition </a:t>
            </a:r>
          </a:p>
          <a:p>
            <a:pPr eaLnBrk="1" hangingPunct="1">
              <a:lnSpc>
                <a:spcPct val="90000"/>
              </a:lnSpc>
              <a:buFontTx/>
              <a:buBlip>
                <a:blip r:embed="rId2"/>
              </a:buBlip>
            </a:pPr>
            <a:r>
              <a:rPr lang="en-US" sz="2000" smtClean="0">
                <a:latin typeface="Calibri" pitchFamily="34" charset="0"/>
              </a:rPr>
              <a:t>Repeat </a:t>
            </a:r>
            <a:br>
              <a:rPr lang="en-US" sz="2000" smtClean="0">
                <a:latin typeface="Calibri" pitchFamily="34" charset="0"/>
              </a:rPr>
            </a:br>
            <a:r>
              <a:rPr lang="en-US" sz="2000" smtClean="0">
                <a:latin typeface="Calibri" pitchFamily="34" charset="0"/>
              </a:rPr>
              <a:t>        	Put water in kettle </a:t>
            </a:r>
            <a:br>
              <a:rPr lang="en-US" sz="2000" smtClean="0">
                <a:latin typeface="Calibri" pitchFamily="34" charset="0"/>
              </a:rPr>
            </a:br>
            <a:r>
              <a:rPr lang="en-US" sz="2000" smtClean="0">
                <a:latin typeface="Calibri" pitchFamily="34" charset="0"/>
              </a:rPr>
              <a:t>		Until kettle is full </a:t>
            </a:r>
          </a:p>
          <a:p>
            <a:pPr eaLnBrk="1" hangingPunct="1">
              <a:lnSpc>
                <a:spcPct val="90000"/>
              </a:lnSpc>
              <a:buFontTx/>
              <a:buBlip>
                <a:blip r:embed="rId2"/>
              </a:buBlip>
            </a:pPr>
            <a:r>
              <a:rPr lang="en-US" sz="2000" smtClean="0">
                <a:latin typeface="Calibri" pitchFamily="34" charset="0"/>
              </a:rPr>
              <a:t>While kettle is not full </a:t>
            </a:r>
            <a:br>
              <a:rPr lang="en-US" sz="2000" smtClean="0">
                <a:latin typeface="Calibri" pitchFamily="34" charset="0"/>
              </a:rPr>
            </a:br>
            <a:r>
              <a:rPr lang="en-US" sz="2000" smtClean="0">
                <a:latin typeface="Calibri" pitchFamily="34" charset="0"/>
              </a:rPr>
              <a:t>	Put water in kettle </a:t>
            </a:r>
            <a:r>
              <a:rPr lang="en-US" sz="2000" smtClean="0"/>
              <a:t/>
            </a:r>
            <a:br>
              <a:rPr lang="en-US" sz="2000" smtClean="0"/>
            </a:br>
            <a:endParaRPr lang="en-US" sz="200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a:noFill/>
        </p:spPr>
        <p:txBody>
          <a:bodyPr/>
          <a:lstStyle/>
          <a:p>
            <a:endParaRPr lang="ko-KR" altLang="en-US" smtClean="0"/>
          </a:p>
          <a:p>
            <a:endParaRPr lang="ko-KR" altLang="en-US" smtClean="0"/>
          </a:p>
          <a:p>
            <a:fld id="{3DE90C4E-76F9-4717-9E15-2B49B32D4171}" type="datetime4">
              <a:rPr lang="en-US" smtClean="0"/>
              <a:pPr/>
              <a:t>April 8, 2013</a:t>
            </a:fld>
            <a:endParaRPr lang="en-US" altLang="ko-KR" sz="1400" b="0" smtClean="0">
              <a:latin typeface="Times" pitchFamily="18" charset="0"/>
            </a:endParaRPr>
          </a:p>
        </p:txBody>
      </p:sp>
      <p:sp>
        <p:nvSpPr>
          <p:cNvPr id="2560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8D80C687-BE52-4078-82DD-66E2E18F71A4}" type="slidenum">
              <a:rPr lang="en-US" altLang="ko-KR" smtClean="0"/>
              <a:pPr/>
              <a:t>12</a:t>
            </a:fld>
            <a:endParaRPr lang="en-US" altLang="ko-KR" smtClean="0"/>
          </a:p>
        </p:txBody>
      </p:sp>
      <p:sp>
        <p:nvSpPr>
          <p:cNvPr id="436226" name="Rectangle 2"/>
          <p:cNvSpPr>
            <a:spLocks noGrp="1" noChangeArrowheads="1"/>
          </p:cNvSpPr>
          <p:nvPr>
            <p:ph type="title" idx="4294967295"/>
          </p:nvPr>
        </p:nvSpPr>
        <p:spPr>
          <a:xfrm>
            <a:off x="457200" y="228600"/>
            <a:ext cx="6096000" cy="646331"/>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Different</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ways of stating algorithms</a:t>
            </a:r>
            <a:b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b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25605" name="Rectangle 3"/>
          <p:cNvSpPr>
            <a:spLocks noGrp="1" noChangeArrowheads="1"/>
          </p:cNvSpPr>
          <p:nvPr>
            <p:ph type="body" idx="4294967295"/>
          </p:nvPr>
        </p:nvSpPr>
        <p:spPr>
          <a:xfrm>
            <a:off x="457200" y="762000"/>
            <a:ext cx="8208963" cy="5040313"/>
          </a:xfrm>
        </p:spPr>
        <p:txBody>
          <a:bodyPr/>
          <a:lstStyle/>
          <a:p>
            <a:pPr eaLnBrk="1" hangingPunct="1">
              <a:buFontTx/>
              <a:buBlip>
                <a:blip r:embed="rId2"/>
              </a:buBlip>
            </a:pPr>
            <a:r>
              <a:rPr lang="en-US" sz="2000" smtClean="0">
                <a:latin typeface="Calibri" pitchFamily="34" charset="0"/>
              </a:rPr>
              <a:t>Step-Form </a:t>
            </a:r>
          </a:p>
          <a:p>
            <a:pPr eaLnBrk="1" hangingPunct="1">
              <a:buFontTx/>
              <a:buBlip>
                <a:blip r:embed="rId2"/>
              </a:buBlip>
            </a:pPr>
            <a:r>
              <a:rPr lang="en-US" sz="2000" smtClean="0">
                <a:latin typeface="Calibri" pitchFamily="34" charset="0"/>
              </a:rPr>
              <a:t>Pseudocode </a:t>
            </a:r>
          </a:p>
          <a:p>
            <a:pPr eaLnBrk="1" hangingPunct="1">
              <a:buFontTx/>
              <a:buBlip>
                <a:blip r:embed="rId2"/>
              </a:buBlip>
            </a:pPr>
            <a:r>
              <a:rPr lang="en-US" sz="2000" smtClean="0">
                <a:latin typeface="Calibri" pitchFamily="34" charset="0"/>
              </a:rPr>
              <a:t>Flowchart </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4294967295"/>
          </p:nvPr>
        </p:nvSpPr>
        <p:spPr>
          <a:noFill/>
        </p:spPr>
        <p:txBody>
          <a:bodyPr/>
          <a:lstStyle/>
          <a:p>
            <a:endParaRPr lang="ko-KR" altLang="en-US" smtClean="0"/>
          </a:p>
          <a:p>
            <a:endParaRPr lang="ko-KR" altLang="en-US" smtClean="0"/>
          </a:p>
          <a:p>
            <a:fld id="{33B8F9FE-CD3C-4191-9FF8-909AEBC5105F}" type="datetime4">
              <a:rPr lang="en-US" smtClean="0"/>
              <a:pPr/>
              <a:t>April 8, 2013</a:t>
            </a:fld>
            <a:endParaRPr lang="en-US" altLang="ko-KR" sz="1400" b="0" smtClean="0">
              <a:latin typeface="Times" pitchFamily="18" charset="0"/>
            </a:endParaRPr>
          </a:p>
        </p:txBody>
      </p:sp>
      <p:sp>
        <p:nvSpPr>
          <p:cNvPr id="2662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2C40FB12-714D-40AD-ABF7-B4D79D1FB5B4}" type="slidenum">
              <a:rPr lang="en-US" altLang="ko-KR" smtClean="0"/>
              <a:pPr/>
              <a:t>13</a:t>
            </a:fld>
            <a:endParaRPr lang="en-US" altLang="ko-KR" smtClean="0"/>
          </a:p>
        </p:txBody>
      </p:sp>
      <p:sp>
        <p:nvSpPr>
          <p:cNvPr id="467970" name="Rectangle 2"/>
          <p:cNvSpPr>
            <a:spLocks noGrp="1" noChangeArrowheads="1"/>
          </p:cNvSpPr>
          <p:nvPr>
            <p:ph type="title" idx="4294967295"/>
          </p:nvPr>
        </p:nvSpPr>
        <p:spPr>
          <a:xfrm>
            <a:off x="457199" y="228600"/>
            <a:ext cx="26670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What </a:t>
            </a: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is</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Data ?</a:t>
            </a:r>
          </a:p>
        </p:txBody>
      </p:sp>
      <p:sp>
        <p:nvSpPr>
          <p:cNvPr id="26629" name="Rectangle 3"/>
          <p:cNvSpPr>
            <a:spLocks noGrp="1" noChangeArrowheads="1"/>
          </p:cNvSpPr>
          <p:nvPr>
            <p:ph type="body" idx="4294967295"/>
          </p:nvPr>
        </p:nvSpPr>
        <p:spPr>
          <a:xfrm>
            <a:off x="484188" y="685800"/>
            <a:ext cx="8181975" cy="4887913"/>
          </a:xfrm>
        </p:spPr>
        <p:txBody>
          <a:bodyPr/>
          <a:lstStyle/>
          <a:p>
            <a:pPr algn="just" eaLnBrk="1" hangingPunct="1">
              <a:buFontTx/>
              <a:buBlip>
                <a:blip r:embed="rId2"/>
              </a:buBlip>
            </a:pPr>
            <a:r>
              <a:rPr lang="en-US" altLang="ko-KR" sz="2000" smtClean="0">
                <a:solidFill>
                  <a:srgbClr val="000000"/>
                </a:solidFill>
                <a:latin typeface="Calibri" pitchFamily="34" charset="0"/>
                <a:ea typeface="Batang" pitchFamily="18" charset="-127"/>
              </a:rPr>
              <a:t>Data is a symbolic representation of value and programs set the context which gives data meaning - in programs data is transformed into information. </a:t>
            </a:r>
          </a:p>
          <a:p>
            <a:pPr eaLnBrk="1" hangingPunct="1">
              <a:buFontTx/>
              <a:buBlip>
                <a:blip r:embed="rId2"/>
              </a:buBlip>
            </a:pPr>
            <a:endParaRPr lang="en-US" altLang="ko-KR" sz="2000" smtClean="0">
              <a:solidFill>
                <a:srgbClr val="000000"/>
              </a:solidFill>
              <a:latin typeface="Calibri" pitchFamily="34" charset="0"/>
              <a:ea typeface="Batang" pitchFamily="18" charset="-127"/>
            </a:endParaRPr>
          </a:p>
          <a:p>
            <a:pPr eaLnBrk="1" hangingPunct="1">
              <a:buFontTx/>
              <a:buBlip>
                <a:blip r:embed="rId2"/>
              </a:buBlip>
            </a:pPr>
            <a:r>
              <a:rPr lang="en-US" altLang="ko-KR" sz="2000" smtClean="0">
                <a:solidFill>
                  <a:srgbClr val="000000"/>
                </a:solidFill>
                <a:latin typeface="Calibri" pitchFamily="34" charset="0"/>
                <a:ea typeface="Batang" pitchFamily="18" charset="-127"/>
              </a:rPr>
              <a:t>How is data represented in programs?</a:t>
            </a:r>
          </a:p>
          <a:p>
            <a:pPr eaLnBrk="1" hangingPunct="1">
              <a:buFontTx/>
              <a:buNone/>
            </a:pPr>
            <a:endParaRPr lang="en-US" altLang="ko-KR" sz="2000" b="1" smtClean="0">
              <a:solidFill>
                <a:srgbClr val="000000"/>
              </a:solidFill>
              <a:ea typeface="Batang" pitchFamily="18" charset="-127"/>
            </a:endParaRPr>
          </a:p>
          <a:p>
            <a:pPr eaLnBrk="1" hangingPunct="1">
              <a:buFontTx/>
              <a:buNone/>
            </a:pPr>
            <a:r>
              <a:rPr lang="en-US" altLang="ko-KR" sz="2000" b="1" smtClean="0">
                <a:solidFill>
                  <a:srgbClr val="000000"/>
                </a:solidFill>
                <a:ea typeface="Batang" pitchFamily="18" charset="-127"/>
              </a:rPr>
              <a:t>Variables</a:t>
            </a:r>
          </a:p>
          <a:p>
            <a:pPr eaLnBrk="1" hangingPunct="1">
              <a:buFontTx/>
              <a:buNone/>
            </a:pPr>
            <a:endParaRPr lang="en-US" altLang="ko-KR" sz="2000" b="1" smtClean="0">
              <a:solidFill>
                <a:srgbClr val="000000"/>
              </a:solidFill>
              <a:ea typeface="Batang" pitchFamily="18" charset="-127"/>
            </a:endParaRPr>
          </a:p>
          <a:p>
            <a:pPr algn="just" eaLnBrk="1" hangingPunct="1">
              <a:buFontTx/>
              <a:buNone/>
            </a:pPr>
            <a:r>
              <a:rPr lang="en-US" altLang="ko-KR" sz="2000" b="1" smtClean="0">
                <a:solidFill>
                  <a:srgbClr val="000000"/>
                </a:solidFill>
                <a:latin typeface="Verdana" pitchFamily="34" charset="0"/>
                <a:ea typeface="Batang" pitchFamily="18" charset="-127"/>
              </a:rPr>
              <a:t>    </a:t>
            </a:r>
            <a:r>
              <a:rPr lang="en-US" altLang="ko-KR" sz="2000" smtClean="0">
                <a:solidFill>
                  <a:srgbClr val="000000"/>
                </a:solidFill>
                <a:latin typeface="Calibri" pitchFamily="34" charset="0"/>
                <a:ea typeface="Batang" pitchFamily="18" charset="-127"/>
              </a:rPr>
              <a:t>The data is "contained" in a thing called a variable. The variable is a container for a value which may vary during the execution of the program. </a:t>
            </a:r>
          </a:p>
          <a:p>
            <a:pPr algn="just" eaLnBrk="1" hangingPunct="1">
              <a:buFontTx/>
              <a:buNone/>
            </a:pPr>
            <a:endParaRPr lang="en-US" altLang="ko-KR" sz="2000" smtClean="0">
              <a:solidFill>
                <a:srgbClr val="000000"/>
              </a:solidFill>
              <a:ea typeface="Batang" pitchFamily="18" charset="-127"/>
            </a:endParaRPr>
          </a:p>
          <a:p>
            <a:pPr algn="just" eaLnBrk="1" hangingPunct="1">
              <a:buFontTx/>
              <a:buNone/>
            </a:pPr>
            <a:r>
              <a:rPr lang="en-US" altLang="ko-KR" sz="2000" smtClean="0">
                <a:solidFill>
                  <a:srgbClr val="000000"/>
                </a:solidFill>
                <a:ea typeface="Batang" pitchFamily="18" charset="-127"/>
              </a:rPr>
              <a:t>     </a:t>
            </a:r>
            <a:endParaRPr lang="en-US" sz="2000" smtClean="0">
              <a:solidFill>
                <a:srgbClr val="000000"/>
              </a:solidFill>
              <a:ea typeface="Batang" pitchFamily="18" charset="-127"/>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4294967295"/>
          </p:nvPr>
        </p:nvSpPr>
        <p:spPr>
          <a:noFill/>
        </p:spPr>
        <p:txBody>
          <a:bodyPr/>
          <a:lstStyle/>
          <a:p>
            <a:endParaRPr lang="ko-KR" altLang="en-US" smtClean="0"/>
          </a:p>
          <a:p>
            <a:endParaRPr lang="ko-KR" altLang="en-US" smtClean="0"/>
          </a:p>
          <a:p>
            <a:fld id="{2D968519-86B7-4154-9D8C-0CCD18496BCB}" type="datetime4">
              <a:rPr lang="en-US" smtClean="0"/>
              <a:pPr/>
              <a:t>April 8, 2013</a:t>
            </a:fld>
            <a:endParaRPr lang="en-US" altLang="ko-KR" sz="1400" b="0" smtClean="0">
              <a:latin typeface="Times" pitchFamily="18" charset="0"/>
            </a:endParaRPr>
          </a:p>
        </p:txBody>
      </p:sp>
      <p:sp>
        <p:nvSpPr>
          <p:cNvPr id="2765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8335A6AC-6ADA-4FA3-B517-D582C364743D}" type="slidenum">
              <a:rPr lang="en-US" altLang="ko-KR" smtClean="0"/>
              <a:pPr/>
              <a:t>14</a:t>
            </a:fld>
            <a:endParaRPr lang="en-US" altLang="ko-KR" smtClean="0"/>
          </a:p>
        </p:txBody>
      </p:sp>
      <p:sp>
        <p:nvSpPr>
          <p:cNvPr id="438274" name="Rectangle 2"/>
          <p:cNvSpPr>
            <a:spLocks noGrp="1" noChangeArrowheads="1"/>
          </p:cNvSpPr>
          <p:nvPr>
            <p:ph type="title" idx="4294967295"/>
          </p:nvPr>
        </p:nvSpPr>
        <p:spPr>
          <a:xfrm>
            <a:off x="457199" y="228600"/>
            <a:ext cx="3352801" cy="646331"/>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Variables</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 Example</a:t>
            </a:r>
            <a:b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b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27653" name="Rectangle 3"/>
          <p:cNvSpPr>
            <a:spLocks noGrp="1" noChangeArrowheads="1"/>
          </p:cNvSpPr>
          <p:nvPr>
            <p:ph type="body" idx="4294967295"/>
          </p:nvPr>
        </p:nvSpPr>
        <p:spPr>
          <a:xfrm>
            <a:off x="381000" y="685800"/>
            <a:ext cx="8285163" cy="4964113"/>
          </a:xfrm>
        </p:spPr>
        <p:txBody>
          <a:bodyPr/>
          <a:lstStyle/>
          <a:p>
            <a:pPr eaLnBrk="1" hangingPunct="1">
              <a:buFontTx/>
              <a:buNone/>
            </a:pPr>
            <a:r>
              <a:rPr lang="en-US" sz="2000" smtClean="0">
                <a:latin typeface="Calibri" pitchFamily="34" charset="0"/>
              </a:rPr>
              <a:t>Each variable in a program is given a name.</a:t>
            </a:r>
          </a:p>
          <a:p>
            <a:pPr eaLnBrk="1" hangingPunct="1"/>
            <a:endParaRPr lang="en-US" sz="2000" smtClean="0">
              <a:latin typeface="Calibri" pitchFamily="34" charset="0"/>
            </a:endParaRPr>
          </a:p>
          <a:p>
            <a:pPr eaLnBrk="1" hangingPunct="1">
              <a:buFontTx/>
              <a:buBlip>
                <a:blip r:embed="rId2"/>
              </a:buBlip>
            </a:pPr>
            <a:r>
              <a:rPr lang="en-US" sz="2000" smtClean="0">
                <a:latin typeface="Calibri" pitchFamily="34" charset="0"/>
              </a:rPr>
              <a:t>Water_Level </a:t>
            </a:r>
          </a:p>
          <a:p>
            <a:pPr eaLnBrk="1" hangingPunct="1">
              <a:buFontTx/>
              <a:buBlip>
                <a:blip r:embed="rId2"/>
              </a:buBlip>
            </a:pPr>
            <a:r>
              <a:rPr lang="en-US" sz="2000" smtClean="0">
                <a:latin typeface="Calibri" pitchFamily="34" charset="0"/>
              </a:rPr>
              <a:t>Water_Temperature </a:t>
            </a:r>
          </a:p>
          <a:p>
            <a:pPr eaLnBrk="1" hangingPunct="1">
              <a:buFontTx/>
              <a:buBlip>
                <a:blip r:embed="rId2"/>
              </a:buBlip>
            </a:pPr>
            <a:r>
              <a:rPr lang="en-US" sz="2000" smtClean="0">
                <a:latin typeface="Calibri" pitchFamily="34" charset="0"/>
              </a:rPr>
              <a:t>Tea_Leaves_Quantity </a:t>
            </a:r>
          </a:p>
          <a:p>
            <a:pPr eaLnBrk="1" hangingPunct="1">
              <a:buFontTx/>
              <a:buNone/>
            </a:pPr>
            <a:r>
              <a:rPr lang="en-US" sz="2000" i="1" smtClean="0">
                <a:latin typeface="Calibri" pitchFamily="34" charset="0"/>
              </a:rPr>
              <a:t>		If the kettle does not contain water then fill the kettle</a:t>
            </a:r>
            <a:r>
              <a:rPr lang="en-US" sz="2000" smtClean="0">
                <a:latin typeface="Calibri" pitchFamily="34" charset="0"/>
              </a:rPr>
              <a:t> </a:t>
            </a:r>
          </a:p>
          <a:p>
            <a:pPr eaLnBrk="1" hangingPunct="1">
              <a:buFontTx/>
              <a:buNone/>
            </a:pPr>
            <a:r>
              <a:rPr lang="en-US" sz="2000" smtClean="0">
                <a:latin typeface="Calibri" pitchFamily="34" charset="0"/>
              </a:rPr>
              <a:t>	could also be written as: </a:t>
            </a:r>
          </a:p>
          <a:p>
            <a:pPr eaLnBrk="1" hangingPunct="1">
              <a:buFontTx/>
              <a:buNone/>
            </a:pPr>
            <a:r>
              <a:rPr lang="en-US" sz="2000" i="1" smtClean="0">
                <a:latin typeface="Calibri" pitchFamily="34" charset="0"/>
              </a:rPr>
              <a:t>		If Water_Level is 0 then fill the kettle</a:t>
            </a:r>
            <a:r>
              <a:rPr lang="en-US" sz="2000" smtClean="0">
                <a:latin typeface="Calibri" pitchFamily="34" charset="0"/>
              </a:rPr>
              <a:t> </a:t>
            </a:r>
          </a:p>
          <a:p>
            <a:pPr eaLnBrk="1" hangingPunct="1">
              <a:buFontTx/>
              <a:buNone/>
            </a:pPr>
            <a:r>
              <a:rPr lang="en-US" sz="2000" smtClean="0">
                <a:latin typeface="Calibri" pitchFamily="34" charset="0"/>
              </a:rPr>
              <a:t>	or </a:t>
            </a:r>
          </a:p>
          <a:p>
            <a:pPr eaLnBrk="1" hangingPunct="1">
              <a:buFontTx/>
              <a:buNone/>
            </a:pPr>
            <a:r>
              <a:rPr lang="en-US" sz="2000" i="1" smtClean="0">
                <a:latin typeface="Calibri" pitchFamily="34" charset="0"/>
              </a:rPr>
              <a:t>		If Water_Level = 0 then fill the kettle</a:t>
            </a:r>
            <a:r>
              <a:rPr lang="en-US" sz="2000" smtClean="0">
                <a:latin typeface="Calibri" pitchFamily="34" charset="0"/>
              </a:rPr>
              <a:t> </a:t>
            </a:r>
          </a:p>
          <a:p>
            <a:pPr eaLnBrk="1" hangingPunct="1">
              <a:buFontTx/>
              <a:buNone/>
            </a:pPr>
            <a:endParaRPr lang="en-US" sz="2000" smtClean="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4294967295"/>
          </p:nvPr>
        </p:nvSpPr>
        <p:spPr>
          <a:noFill/>
        </p:spPr>
        <p:txBody>
          <a:bodyPr/>
          <a:lstStyle/>
          <a:p>
            <a:endParaRPr lang="ko-KR" altLang="en-US" smtClean="0"/>
          </a:p>
          <a:p>
            <a:endParaRPr lang="ko-KR" altLang="en-US" smtClean="0"/>
          </a:p>
          <a:p>
            <a:fld id="{DB28683D-C832-4664-8A70-70B07F6AEC16}" type="datetime4">
              <a:rPr lang="en-US" smtClean="0"/>
              <a:pPr/>
              <a:t>April 8, 2013</a:t>
            </a:fld>
            <a:endParaRPr lang="en-US" altLang="ko-KR" sz="1400" b="0" smtClean="0">
              <a:latin typeface="Times" pitchFamily="18" charset="0"/>
            </a:endParaRPr>
          </a:p>
        </p:txBody>
      </p:sp>
      <p:sp>
        <p:nvSpPr>
          <p:cNvPr id="2867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355FF930-3C14-4C4C-8190-C3F364E2B905}" type="slidenum">
              <a:rPr lang="en-US" altLang="ko-KR" smtClean="0"/>
              <a:pPr/>
              <a:t>15</a:t>
            </a:fld>
            <a:endParaRPr lang="en-US" altLang="ko-KR" smtClean="0"/>
          </a:p>
        </p:txBody>
      </p:sp>
      <p:sp>
        <p:nvSpPr>
          <p:cNvPr id="468994" name="Rectangle 2"/>
          <p:cNvSpPr>
            <a:spLocks noGrp="1" noChangeArrowheads="1"/>
          </p:cNvSpPr>
          <p:nvPr>
            <p:ph type="title" idx="4294967295"/>
          </p:nvPr>
        </p:nvSpPr>
        <p:spPr>
          <a:xfrm>
            <a:off x="457200" y="228600"/>
            <a:ext cx="33528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Naming of variables</a:t>
            </a: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28677" name="Rectangle 3"/>
          <p:cNvSpPr>
            <a:spLocks noGrp="1" noChangeArrowheads="1"/>
          </p:cNvSpPr>
          <p:nvPr>
            <p:ph type="body" idx="4294967295"/>
          </p:nvPr>
        </p:nvSpPr>
        <p:spPr>
          <a:xfrm>
            <a:off x="484188" y="827088"/>
            <a:ext cx="8181975" cy="4811712"/>
          </a:xfrm>
        </p:spPr>
        <p:txBody>
          <a:bodyPr/>
          <a:lstStyle/>
          <a:p>
            <a:pPr eaLnBrk="1" hangingPunct="1">
              <a:buFontTx/>
              <a:buNone/>
            </a:pPr>
            <a:r>
              <a:rPr lang="en-US" altLang="ko-KR" smtClean="0">
                <a:solidFill>
                  <a:srgbClr val="000000"/>
                </a:solidFill>
                <a:latin typeface="Verdana" pitchFamily="34" charset="0"/>
                <a:ea typeface="Batang" pitchFamily="18" charset="-127"/>
              </a:rPr>
              <a:t/>
            </a:r>
            <a:br>
              <a:rPr lang="en-US" altLang="ko-KR" smtClean="0">
                <a:solidFill>
                  <a:srgbClr val="000000"/>
                </a:solidFill>
                <a:latin typeface="Verdana" pitchFamily="34" charset="0"/>
                <a:ea typeface="Batang" pitchFamily="18" charset="-127"/>
              </a:rPr>
            </a:br>
            <a:r>
              <a:rPr lang="en-US" altLang="ko-KR" sz="2000" smtClean="0">
                <a:solidFill>
                  <a:srgbClr val="000000"/>
                </a:solidFill>
                <a:latin typeface="Calibri" pitchFamily="34" charset="0"/>
                <a:ea typeface="Batang" pitchFamily="18" charset="-127"/>
              </a:rPr>
              <a:t>You should always try choose meaningful names for variables in algorithms to improve the readability of the algorithm or program. This is particularly important in large and complex programs</a:t>
            </a:r>
            <a:r>
              <a:rPr lang="en-US" altLang="ko-KR" sz="2000" smtClean="0">
                <a:solidFill>
                  <a:srgbClr val="000000"/>
                </a:solidFill>
                <a:ea typeface="Batang" pitchFamily="18" charset="-127"/>
              </a:rPr>
              <a:t>. </a:t>
            </a:r>
            <a:br>
              <a:rPr lang="en-US" altLang="ko-KR" sz="2000" smtClean="0">
                <a:solidFill>
                  <a:srgbClr val="000000"/>
                </a:solidFill>
                <a:ea typeface="Batang" pitchFamily="18" charset="-127"/>
              </a:rPr>
            </a:br>
            <a:r>
              <a:rPr lang="en-US" altLang="ko-KR" smtClean="0">
                <a:solidFill>
                  <a:srgbClr val="000000"/>
                </a:solidFill>
                <a:latin typeface="Verdana" pitchFamily="34" charset="0"/>
                <a:ea typeface="Batang" pitchFamily="18" charset="-127"/>
              </a:rPr>
              <a:t/>
            </a:r>
            <a:br>
              <a:rPr lang="en-US" altLang="ko-KR" smtClean="0">
                <a:solidFill>
                  <a:srgbClr val="000000"/>
                </a:solidFill>
                <a:latin typeface="Verdana" pitchFamily="34" charset="0"/>
                <a:ea typeface="Batang" pitchFamily="18" charset="-127"/>
              </a:rPr>
            </a:br>
            <a:endParaRPr lang="en-US" smtClean="0">
              <a:solidFill>
                <a:srgbClr val="000000"/>
              </a:solidFill>
              <a:latin typeface="Verdana" pitchFamily="34" charset="0"/>
              <a:ea typeface="Batang" pitchFamily="18" charset="-127"/>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a:noFill/>
        </p:spPr>
        <p:txBody>
          <a:bodyPr/>
          <a:lstStyle/>
          <a:p>
            <a:endParaRPr lang="ko-KR" altLang="en-US" smtClean="0"/>
          </a:p>
          <a:p>
            <a:endParaRPr lang="ko-KR" altLang="en-US" smtClean="0"/>
          </a:p>
          <a:p>
            <a:fld id="{B2ADA333-6EB7-4865-A306-9144016E1291}" type="datetime4">
              <a:rPr lang="en-US" smtClean="0"/>
              <a:pPr/>
              <a:t>April 8, 2013</a:t>
            </a:fld>
            <a:endParaRPr lang="en-US" altLang="ko-KR" sz="1400" b="0" smtClean="0">
              <a:latin typeface="Times" pitchFamily="18" charset="0"/>
            </a:endParaRPr>
          </a:p>
        </p:txBody>
      </p:sp>
      <p:sp>
        <p:nvSpPr>
          <p:cNvPr id="2969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3DFAB1FB-7BE0-4E97-84D6-39298E8DABAB}" type="slidenum">
              <a:rPr lang="en-US" altLang="ko-KR" smtClean="0"/>
              <a:pPr/>
              <a:t>16</a:t>
            </a:fld>
            <a:endParaRPr lang="en-US" altLang="ko-KR" smtClean="0"/>
          </a:p>
        </p:txBody>
      </p:sp>
      <p:sp>
        <p:nvSpPr>
          <p:cNvPr id="441346" name="Rectangle 2"/>
          <p:cNvSpPr>
            <a:spLocks noGrp="1" noChangeArrowheads="1"/>
          </p:cNvSpPr>
          <p:nvPr>
            <p:ph type="title" idx="4294967295"/>
          </p:nvPr>
        </p:nvSpPr>
        <p:spPr>
          <a:xfrm>
            <a:off x="457199" y="228600"/>
            <a:ext cx="51816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Algorithm</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 Step form</a:t>
            </a:r>
          </a:p>
        </p:txBody>
      </p:sp>
      <p:sp>
        <p:nvSpPr>
          <p:cNvPr id="29701" name="Rectangle 3"/>
          <p:cNvSpPr>
            <a:spLocks noGrp="1" noChangeArrowheads="1"/>
          </p:cNvSpPr>
          <p:nvPr>
            <p:ph type="body" idx="4294967295"/>
          </p:nvPr>
        </p:nvSpPr>
        <p:spPr>
          <a:xfrm>
            <a:off x="457200" y="685800"/>
            <a:ext cx="8208963" cy="4735513"/>
          </a:xfrm>
        </p:spPr>
        <p:txBody>
          <a:bodyPr/>
          <a:lstStyle/>
          <a:p>
            <a:pPr eaLnBrk="1" hangingPunct="1">
              <a:buFontTx/>
              <a:buNone/>
            </a:pPr>
            <a:r>
              <a:rPr lang="en-US" sz="2000" smtClean="0">
                <a:latin typeface="Calibri" pitchFamily="34" charset="0"/>
              </a:rPr>
              <a:t>Problem Definition: Count the number of vowels in a page</a:t>
            </a:r>
          </a:p>
          <a:p>
            <a:pPr eaLnBrk="1" hangingPunct="1">
              <a:buFontTx/>
              <a:buNone/>
            </a:pPr>
            <a:endParaRPr lang="en-US" sz="2000" smtClean="0">
              <a:latin typeface="Calibri" pitchFamily="34" charset="0"/>
            </a:endParaRPr>
          </a:p>
          <a:p>
            <a:pPr eaLnBrk="1" hangingPunct="1">
              <a:buFontTx/>
              <a:buAutoNum type="arabicPeriod"/>
            </a:pPr>
            <a:r>
              <a:rPr lang="en-US" sz="2000" smtClean="0">
                <a:latin typeface="Calibri" pitchFamily="34" charset="0"/>
              </a:rPr>
              <a:t>Set current_letter_position to 1 </a:t>
            </a:r>
          </a:p>
          <a:p>
            <a:pPr eaLnBrk="1" hangingPunct="1">
              <a:buFontTx/>
              <a:buAutoNum type="arabicPeriod"/>
            </a:pPr>
            <a:r>
              <a:rPr lang="en-US" sz="2000" smtClean="0">
                <a:latin typeface="Calibri" pitchFamily="34" charset="0"/>
              </a:rPr>
              <a:t>Set last_letter_position to number of letters on the page </a:t>
            </a:r>
          </a:p>
          <a:p>
            <a:pPr eaLnBrk="1" hangingPunct="1">
              <a:buFontTx/>
              <a:buAutoNum type="arabicPeriod"/>
            </a:pPr>
            <a:r>
              <a:rPr lang="en-US" sz="2000" smtClean="0">
                <a:latin typeface="Calibri" pitchFamily="34" charset="0"/>
              </a:rPr>
              <a:t>Set vowel_counter to 0 </a:t>
            </a:r>
          </a:p>
          <a:p>
            <a:pPr eaLnBrk="1" hangingPunct="1">
              <a:buFontTx/>
              <a:buAutoNum type="arabicPeriod"/>
            </a:pPr>
            <a:r>
              <a:rPr lang="en-US" sz="2000" smtClean="0">
                <a:latin typeface="Calibri" pitchFamily="34" charset="0"/>
              </a:rPr>
              <a:t>Read letter at current_letter_position </a:t>
            </a:r>
          </a:p>
          <a:p>
            <a:pPr eaLnBrk="1" hangingPunct="1">
              <a:buFontTx/>
              <a:buAutoNum type="arabicPeriod"/>
            </a:pPr>
            <a:r>
              <a:rPr lang="en-US" sz="2000" smtClean="0">
                <a:latin typeface="Calibri" pitchFamily="34" charset="0"/>
              </a:rPr>
              <a:t>If letter is a vowel then increment vowel_counter </a:t>
            </a:r>
          </a:p>
          <a:p>
            <a:pPr eaLnBrk="1" hangingPunct="1">
              <a:buFontTx/>
              <a:buAutoNum type="arabicPeriod"/>
            </a:pPr>
            <a:r>
              <a:rPr lang="en-US" sz="2000" smtClean="0">
                <a:latin typeface="Calibri" pitchFamily="34" charset="0"/>
              </a:rPr>
              <a:t>Increment current_letter_position </a:t>
            </a:r>
          </a:p>
          <a:p>
            <a:pPr eaLnBrk="1" hangingPunct="1">
              <a:buFontTx/>
              <a:buAutoNum type="arabicPeriod"/>
            </a:pPr>
            <a:r>
              <a:rPr lang="en-US" sz="2000" smtClean="0">
                <a:latin typeface="Calibri" pitchFamily="34" charset="0"/>
              </a:rPr>
              <a:t>If current_letter_position &lt;=  last_letter_position go to step 4 </a:t>
            </a:r>
          </a:p>
          <a:p>
            <a:pPr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4294967295"/>
          </p:nvPr>
        </p:nvSpPr>
        <p:spPr>
          <a:noFill/>
        </p:spPr>
        <p:txBody>
          <a:bodyPr/>
          <a:lstStyle/>
          <a:p>
            <a:endParaRPr lang="ko-KR" altLang="en-US" smtClean="0"/>
          </a:p>
          <a:p>
            <a:endParaRPr lang="ko-KR" altLang="en-US" smtClean="0"/>
          </a:p>
          <a:p>
            <a:fld id="{D45AC10E-2A19-4E80-993C-4819ACF81B63}" type="datetime4">
              <a:rPr lang="en-US" smtClean="0"/>
              <a:pPr/>
              <a:t>April 8, 2013</a:t>
            </a:fld>
            <a:endParaRPr lang="en-US" altLang="ko-KR" sz="1400" b="0" smtClean="0">
              <a:latin typeface="Times" pitchFamily="18" charset="0"/>
            </a:endParaRPr>
          </a:p>
        </p:txBody>
      </p:sp>
      <p:sp>
        <p:nvSpPr>
          <p:cNvPr id="3072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1A757610-1CFF-45E2-A7AA-879A38A8DF70}" type="slidenum">
              <a:rPr lang="en-US" altLang="ko-KR" smtClean="0"/>
              <a:pPr/>
              <a:t>17</a:t>
            </a:fld>
            <a:endParaRPr lang="en-US" altLang="ko-KR" smtClean="0"/>
          </a:p>
        </p:txBody>
      </p:sp>
      <p:sp>
        <p:nvSpPr>
          <p:cNvPr id="442370" name="Rectangle 2"/>
          <p:cNvSpPr>
            <a:spLocks noGrp="1" noChangeArrowheads="1"/>
          </p:cNvSpPr>
          <p:nvPr>
            <p:ph type="title" idx="4294967295"/>
          </p:nvPr>
        </p:nvSpPr>
        <p:spPr>
          <a:xfrm>
            <a:off x="457200" y="228600"/>
            <a:ext cx="3505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Pseudocode</a:t>
            </a:r>
          </a:p>
        </p:txBody>
      </p:sp>
      <p:sp>
        <p:nvSpPr>
          <p:cNvPr id="30725" name="Rectangle 3"/>
          <p:cNvSpPr>
            <a:spLocks noGrp="1" noChangeArrowheads="1"/>
          </p:cNvSpPr>
          <p:nvPr>
            <p:ph type="body" idx="4294967295"/>
          </p:nvPr>
        </p:nvSpPr>
        <p:spPr>
          <a:xfrm>
            <a:off x="484188" y="750888"/>
            <a:ext cx="8181975" cy="4887912"/>
          </a:xfrm>
        </p:spPr>
        <p:txBody>
          <a:bodyPr/>
          <a:lstStyle/>
          <a:p>
            <a:pPr eaLnBrk="1" hangingPunct="1">
              <a:buFontTx/>
              <a:buBlip>
                <a:blip r:embed="rId2"/>
              </a:buBlip>
            </a:pPr>
            <a:r>
              <a:rPr lang="en-US" altLang="ko-KR" sz="2000" smtClean="0">
                <a:solidFill>
                  <a:srgbClr val="000000"/>
                </a:solidFill>
                <a:latin typeface="Calibri" pitchFamily="34" charset="0"/>
                <a:ea typeface="굴림" charset="-127"/>
                <a:cs typeface="Times New Roman" pitchFamily="18" charset="0"/>
              </a:rPr>
              <a:t>Pseudo code is a written statement of an algorithm using a restricted and well-defined vocabulary. </a:t>
            </a:r>
            <a:endParaRPr lang="en-US" sz="2000" smtClean="0">
              <a:latin typeface="Calibri" pitchFamily="34" charset="0"/>
              <a:ea typeface="굴림" charset="-127"/>
              <a:cs typeface="Times New Roman" pitchFamily="18" charset="0"/>
            </a:endParaRPr>
          </a:p>
          <a:p>
            <a:pPr eaLnBrk="1" hangingPunct="1">
              <a:buFontTx/>
              <a:buBlip>
                <a:blip r:embed="rId2"/>
              </a:buBlip>
            </a:pPr>
            <a:endParaRPr lang="en-US" sz="2000" smtClean="0">
              <a:latin typeface="Calibri" pitchFamily="34" charset="0"/>
              <a:ea typeface="굴림" charset="-127"/>
              <a:cs typeface="Times New Roman" pitchFamily="18" charset="0"/>
            </a:endParaRPr>
          </a:p>
          <a:p>
            <a:pPr eaLnBrk="1" hangingPunct="1">
              <a:buFontTx/>
              <a:buBlip>
                <a:blip r:embed="rId2"/>
              </a:buBlip>
            </a:pPr>
            <a:r>
              <a:rPr lang="en-US" sz="2000" smtClean="0">
                <a:latin typeface="Calibri" pitchFamily="34" charset="0"/>
                <a:ea typeface="굴림" charset="-127"/>
                <a:cs typeface="Times New Roman" pitchFamily="18" charset="0"/>
              </a:rPr>
              <a:t>Pseudo code is a kind of structured English for describing algorithms</a:t>
            </a:r>
          </a:p>
          <a:p>
            <a:pPr eaLnBrk="1" hangingPunct="1">
              <a:buFontTx/>
              <a:buBlip>
                <a:blip r:embed="rId2"/>
              </a:buBlip>
            </a:pPr>
            <a:endParaRPr lang="en-US" sz="2000" smtClean="0">
              <a:latin typeface="Calibri" pitchFamily="34" charset="0"/>
              <a:ea typeface="굴림" charset="-127"/>
              <a:cs typeface="Times New Roman" pitchFamily="18" charset="0"/>
            </a:endParaRPr>
          </a:p>
          <a:p>
            <a:pPr eaLnBrk="1" hangingPunct="1">
              <a:buFontTx/>
              <a:buBlip>
                <a:blip r:embed="rId2"/>
              </a:buBlip>
            </a:pPr>
            <a:r>
              <a:rPr lang="en-US" sz="2000" smtClean="0">
                <a:latin typeface="Calibri" pitchFamily="34" charset="0"/>
                <a:ea typeface="굴림" charset="-127"/>
                <a:cs typeface="Times New Roman" pitchFamily="18" charset="0"/>
              </a:rPr>
              <a:t>It allows the designer to focus on the logic of the algorithm without being distracted by details of language syntax</a:t>
            </a:r>
          </a:p>
          <a:p>
            <a:pPr eaLnBrk="1" hangingPunct="1">
              <a:buFontTx/>
              <a:buBlip>
                <a:blip r:embed="rId2"/>
              </a:buBlip>
            </a:pPr>
            <a:endParaRPr lang="en-US" sz="2000" smtClean="0">
              <a:latin typeface="Calibri" pitchFamily="34" charset="0"/>
              <a:ea typeface="굴림" charset="-127"/>
              <a:cs typeface="Times New Roman" pitchFamily="18" charset="0"/>
            </a:endParaRPr>
          </a:p>
          <a:p>
            <a:pPr eaLnBrk="1" hangingPunct="1">
              <a:buFontTx/>
              <a:buBlip>
                <a:blip r:embed="rId2"/>
              </a:buBlip>
            </a:pPr>
            <a:r>
              <a:rPr lang="en-US" sz="2000" smtClean="0">
                <a:latin typeface="Calibri" pitchFamily="34" charset="0"/>
                <a:ea typeface="굴림" charset="-127"/>
                <a:cs typeface="Times New Roman" pitchFamily="18" charset="0"/>
              </a:rPr>
              <a:t>At the same time, the pseudo code needs to be complete</a:t>
            </a:r>
          </a:p>
          <a:p>
            <a:pPr eaLnBrk="1" hangingPunct="1">
              <a:buFontTx/>
              <a:buBlip>
                <a:blip r:embed="rId2"/>
              </a:buBlip>
            </a:pPr>
            <a:endParaRPr lang="en-US" sz="2000" smtClean="0">
              <a:latin typeface="Calibri" pitchFamily="34" charset="0"/>
              <a:ea typeface="굴림" charset="-127"/>
              <a:cs typeface="Times New Roman" pitchFamily="18" charset="0"/>
            </a:endParaRPr>
          </a:p>
          <a:p>
            <a:pPr eaLnBrk="1" hangingPunct="1">
              <a:buFontTx/>
              <a:buBlip>
                <a:blip r:embed="rId2"/>
              </a:buBlip>
            </a:pPr>
            <a:r>
              <a:rPr lang="en-US" sz="2000" smtClean="0">
                <a:latin typeface="Calibri" pitchFamily="34" charset="0"/>
                <a:ea typeface="굴림" charset="-127"/>
                <a:cs typeface="Times New Roman" pitchFamily="18" charset="0"/>
              </a:rPr>
              <a:t>\It describes the entire logic of the algorithm so that implementation becomes a mechanical task of translating line by line into source code</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a:noFill/>
        </p:spPr>
        <p:txBody>
          <a:bodyPr/>
          <a:lstStyle/>
          <a:p>
            <a:endParaRPr lang="ko-KR" altLang="en-US" smtClean="0"/>
          </a:p>
          <a:p>
            <a:endParaRPr lang="ko-KR" altLang="en-US" smtClean="0"/>
          </a:p>
          <a:p>
            <a:fld id="{CAA9499B-774B-4210-8474-1D650ABB8291}" type="datetime4">
              <a:rPr lang="en-US" smtClean="0"/>
              <a:pPr/>
              <a:t>April 8, 2013</a:t>
            </a:fld>
            <a:endParaRPr lang="en-US" altLang="ko-KR" sz="1400" b="0" smtClean="0">
              <a:latin typeface="Times" pitchFamily="18" charset="0"/>
            </a:endParaRPr>
          </a:p>
        </p:txBody>
      </p:sp>
      <p:sp>
        <p:nvSpPr>
          <p:cNvPr id="3174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ABC59FD2-55C6-4001-9BF2-1C61BF5368BA}" type="slidenum">
              <a:rPr lang="en-US" altLang="ko-KR" smtClean="0"/>
              <a:pPr/>
              <a:t>18</a:t>
            </a:fld>
            <a:endParaRPr lang="en-US" altLang="ko-KR" smtClean="0"/>
          </a:p>
        </p:txBody>
      </p:sp>
      <p:sp>
        <p:nvSpPr>
          <p:cNvPr id="443394" name="Rectangle 2"/>
          <p:cNvSpPr>
            <a:spLocks noGrp="1" noChangeArrowheads="1"/>
          </p:cNvSpPr>
          <p:nvPr>
            <p:ph type="title" idx="4294967295"/>
          </p:nvPr>
        </p:nvSpPr>
        <p:spPr>
          <a:xfrm>
            <a:off x="457199" y="228600"/>
            <a:ext cx="47244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Pseudocode</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Contd …</a:t>
            </a:r>
          </a:p>
        </p:txBody>
      </p:sp>
      <p:sp>
        <p:nvSpPr>
          <p:cNvPr id="31749" name="Rectangle 3"/>
          <p:cNvSpPr>
            <a:spLocks noGrp="1" noChangeArrowheads="1"/>
          </p:cNvSpPr>
          <p:nvPr>
            <p:ph type="body" idx="4294967295"/>
          </p:nvPr>
        </p:nvSpPr>
        <p:spPr>
          <a:xfrm>
            <a:off x="484188" y="838200"/>
            <a:ext cx="8181975" cy="4376738"/>
          </a:xfrm>
        </p:spPr>
        <p:txBody>
          <a:bodyPr/>
          <a:lstStyle/>
          <a:p>
            <a:pPr eaLnBrk="1" hangingPunct="1">
              <a:buFontTx/>
              <a:buBlip>
                <a:blip r:embed="rId2"/>
              </a:buBlip>
            </a:pPr>
            <a:r>
              <a:rPr lang="en-US" sz="2000" smtClean="0">
                <a:latin typeface="Calibri" pitchFamily="34" charset="0"/>
              </a:rPr>
              <a:t>The major differences between this lesson and the previous are: </a:t>
            </a:r>
          </a:p>
          <a:p>
            <a:pPr lvl="1" eaLnBrk="1" hangingPunct="1">
              <a:buFontTx/>
              <a:buBlip>
                <a:blip r:embed="rId2"/>
              </a:buBlip>
            </a:pPr>
            <a:r>
              <a:rPr lang="en-US" sz="2000" smtClean="0">
                <a:latin typeface="Calibri" pitchFamily="34" charset="0"/>
              </a:rPr>
              <a:t>You use pseudo code instead of step-form </a:t>
            </a:r>
          </a:p>
          <a:p>
            <a:pPr lvl="1" eaLnBrk="1" hangingPunct="1">
              <a:buFontTx/>
              <a:buBlip>
                <a:blip r:embed="rId2"/>
              </a:buBlip>
            </a:pPr>
            <a:r>
              <a:rPr lang="en-US" sz="2000" smtClean="0">
                <a:latin typeface="Calibri" pitchFamily="34" charset="0"/>
              </a:rPr>
              <a:t>The arithmetic, relational and logical operators are introduced </a:t>
            </a:r>
          </a:p>
          <a:p>
            <a:pPr lvl="1" eaLnBrk="1" hangingPunct="1">
              <a:buFontTx/>
              <a:buBlip>
                <a:blip r:embed="rId2"/>
              </a:buBlip>
            </a:pPr>
            <a:r>
              <a:rPr lang="en-US" sz="2000" smtClean="0">
                <a:latin typeface="Calibri" pitchFamily="34" charset="0"/>
              </a:rPr>
              <a:t>The notion of the sub-process is introduced </a:t>
            </a:r>
          </a:p>
          <a:p>
            <a:pPr lvl="1" eaLnBrk="1" hangingPunct="1">
              <a:buFontTx/>
              <a:buBlip>
                <a:blip r:embed="rId2"/>
              </a:buBlip>
            </a:pPr>
            <a:r>
              <a:rPr lang="en-US" sz="2000" smtClean="0">
                <a:latin typeface="Calibri" pitchFamily="34" charset="0"/>
              </a:rPr>
              <a:t>You learn a little bit more about iteration </a:t>
            </a:r>
          </a:p>
          <a:p>
            <a:pPr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1600200" y="1143000"/>
            <a:ext cx="6096000" cy="4031873"/>
          </a:xfrm>
        </p:spPr>
        <p:txBody>
          <a:bodyPr lIns="91440" tIns="45720" rIns="91440" bIns="45720"/>
          <a:lstStyle/>
          <a:p>
            <a:pPr algn="ctr" eaLnBrk="1" hangingPunct="1">
              <a:spcBef>
                <a:spcPct val="20000"/>
              </a:spcBef>
              <a:buClr>
                <a:srgbClr val="ED181E"/>
              </a:buClr>
              <a:buFont typeface="Times" pitchFamily="18" charset="0"/>
              <a:buChar char="•"/>
              <a:defRPr/>
            </a:pPr>
            <a:r>
              <a:rPr lang="en-US" altLang="ko-KR"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Input, output, iteration, decision </a:t>
            </a:r>
            <a: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
            </a:r>
            <a:b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and </a:t>
            </a:r>
            <a:b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processing </a:t>
            </a:r>
            <a:b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in </a:t>
            </a:r>
            <a:b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r>
              <a:rPr lang="en-US" altLang="ko-KR" sz="32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pseudo </a:t>
            </a:r>
            <a:r>
              <a:rPr lang="en-US" altLang="ko-KR"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code</a:t>
            </a:r>
            <a:br>
              <a:rPr lang="en-US" altLang="ko-KR"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r>
              <a:rPr lang="en-US" altLang="ko-KR"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t/>
            </a:r>
            <a:br>
              <a:rPr lang="en-US" altLang="ko-KR"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rPr>
            </a:br>
            <a:endParaRPr lang="en-US" sz="3200"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a typeface="+mn-ea"/>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a:noFill/>
        </p:spPr>
        <p:txBody>
          <a:bodyPr/>
          <a:lstStyle/>
          <a:p>
            <a:endParaRPr lang="ko-KR" altLang="en-US" smtClean="0"/>
          </a:p>
          <a:p>
            <a:endParaRPr lang="ko-KR" altLang="en-US" smtClean="0"/>
          </a:p>
          <a:p>
            <a:fld id="{37159633-81A5-4FA5-8023-439916C0BCA9}" type="datetime4">
              <a:rPr lang="en-US" smtClean="0"/>
              <a:pPr/>
              <a:t>April 8, 2013</a:t>
            </a:fld>
            <a:endParaRPr lang="en-US" altLang="ko-KR" sz="1400" b="0" smtClean="0">
              <a:latin typeface="Times" pitchFamily="18" charset="0"/>
            </a:endParaRPr>
          </a:p>
        </p:txBody>
      </p:sp>
      <p:sp>
        <p:nvSpPr>
          <p:cNvPr id="1536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5483588C-0E2A-4E28-860E-9F627E1A649C}" type="slidenum">
              <a:rPr lang="en-US" altLang="ko-KR" smtClean="0"/>
              <a:pPr/>
              <a:t>2</a:t>
            </a:fld>
            <a:endParaRPr lang="en-US" altLang="ko-KR" smtClean="0"/>
          </a:p>
        </p:txBody>
      </p:sp>
      <p:sp>
        <p:nvSpPr>
          <p:cNvPr id="472066" name="Rectangle 2"/>
          <p:cNvSpPr>
            <a:spLocks noGrp="1" noChangeArrowheads="1"/>
          </p:cNvSpPr>
          <p:nvPr>
            <p:ph type="title" idx="4294967295"/>
          </p:nvPr>
        </p:nvSpPr>
        <p:spPr>
          <a:xfrm>
            <a:off x="776955" y="304800"/>
            <a:ext cx="7622343" cy="523220"/>
          </a:xfrm>
        </p:spPr>
        <p:txBody>
          <a:bodyPr wrap="none" lIns="91440" tIns="45720" rIns="91440" bIns="45720">
            <a:spAutoFit/>
          </a:bodyPr>
          <a:lstStyle/>
          <a:p>
            <a:pPr marL="228600" indent="-228600" algn="ctr" eaLnBrk="1" hangingPunct="1">
              <a:spcBef>
                <a:spcPct val="20000"/>
              </a:spcBef>
              <a:buClr>
                <a:srgbClr val="ED181E"/>
              </a:buClr>
              <a:buFont typeface="Times" pitchFamily="18" charset="0"/>
              <a:buChar char="•"/>
              <a:defRPr/>
            </a:pPr>
            <a:r>
              <a:rPr lang="en-US" altLang="ko-KR" sz="2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Software Development Life Cycle </a:t>
            </a:r>
            <a:endParaRPr lang="en-US" sz="2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graphicFrame>
        <p:nvGraphicFramePr>
          <p:cNvPr id="24" name="Diagram 23"/>
          <p:cNvGraphicFramePr/>
          <p:nvPr/>
        </p:nvGraphicFramePr>
        <p:xfrm>
          <a:off x="533400" y="990600"/>
          <a:ext cx="8077200" cy="448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4294967295"/>
          </p:nvPr>
        </p:nvSpPr>
        <p:spPr>
          <a:noFill/>
        </p:spPr>
        <p:txBody>
          <a:bodyPr/>
          <a:lstStyle/>
          <a:p>
            <a:endParaRPr lang="ko-KR" altLang="en-US" smtClean="0"/>
          </a:p>
          <a:p>
            <a:endParaRPr lang="ko-KR" altLang="en-US" smtClean="0"/>
          </a:p>
          <a:p>
            <a:fld id="{D27BCA12-FA57-4745-8EC6-ABF08BE805EF}" type="datetime4">
              <a:rPr lang="en-US" smtClean="0"/>
              <a:pPr/>
              <a:t>April 8, 2013</a:t>
            </a:fld>
            <a:endParaRPr lang="en-US" altLang="ko-KR" sz="1400" b="0" smtClean="0">
              <a:latin typeface="Times" pitchFamily="18" charset="0"/>
            </a:endParaRPr>
          </a:p>
        </p:txBody>
      </p:sp>
      <p:sp>
        <p:nvSpPr>
          <p:cNvPr id="3379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702D3AF2-7012-488A-A555-1A537A2D65FD}" type="slidenum">
              <a:rPr lang="en-US" altLang="ko-KR" smtClean="0"/>
              <a:pPr/>
              <a:t>20</a:t>
            </a:fld>
            <a:endParaRPr lang="en-US" altLang="ko-KR" smtClean="0"/>
          </a:p>
        </p:txBody>
      </p:sp>
      <p:sp>
        <p:nvSpPr>
          <p:cNvPr id="444418" name="Rectangle 2"/>
          <p:cNvSpPr>
            <a:spLocks noGrp="1" noChangeArrowheads="1"/>
          </p:cNvSpPr>
          <p:nvPr>
            <p:ph type="title" idx="4294967295"/>
          </p:nvPr>
        </p:nvSpPr>
        <p:spPr>
          <a:xfrm>
            <a:off x="457200" y="228600"/>
            <a:ext cx="33528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Group - I</a:t>
            </a: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nput/Output</a:t>
            </a: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33797" name="Rectangle 5"/>
          <p:cNvSpPr>
            <a:spLocks noGrp="1" noChangeArrowheads="1"/>
          </p:cNvSpPr>
          <p:nvPr>
            <p:ph type="body" idx="4294967295"/>
          </p:nvPr>
        </p:nvSpPr>
        <p:spPr>
          <a:xfrm>
            <a:off x="457200" y="685800"/>
            <a:ext cx="8208963" cy="4735513"/>
          </a:xfrm>
        </p:spPr>
        <p:txBody>
          <a:bodyPr/>
          <a:lstStyle/>
          <a:p>
            <a:pPr marL="0" indent="0" eaLnBrk="1" hangingPunct="1">
              <a:buFontTx/>
              <a:buNone/>
            </a:pPr>
            <a:r>
              <a:rPr lang="en-US" altLang="ko-KR" sz="2000" smtClean="0">
                <a:ea typeface="굴림" charset="-127"/>
              </a:rPr>
              <a:t>	</a:t>
            </a:r>
          </a:p>
          <a:p>
            <a:pPr marL="0" indent="0" eaLnBrk="1" hangingPunct="1">
              <a:buFontTx/>
              <a:buNone/>
            </a:pPr>
            <a:r>
              <a:rPr lang="en-US" altLang="ko-KR" sz="2000" b="1" smtClean="0">
                <a:solidFill>
                  <a:srgbClr val="C00000"/>
                </a:solidFill>
                <a:latin typeface="Calibri" pitchFamily="34" charset="0"/>
                <a:ea typeface="굴림" charset="-127"/>
              </a:rPr>
              <a:t>Key words</a:t>
            </a:r>
          </a:p>
          <a:p>
            <a:pPr marL="0" indent="0" eaLnBrk="1" hangingPunct="1">
              <a:buFontTx/>
              <a:buNone/>
            </a:pPr>
            <a:r>
              <a:rPr lang="en-US" altLang="ko-KR" sz="2000" smtClean="0">
                <a:latin typeface="Calibri" pitchFamily="34" charset="0"/>
                <a:ea typeface="굴림" charset="-127"/>
              </a:rPr>
              <a:t>INPUT, READ - Used to get values from a data source, a keyboard for  instance</a:t>
            </a:r>
          </a:p>
          <a:p>
            <a:pPr marL="0" indent="0" eaLnBrk="1" hangingPunct="1">
              <a:buFontTx/>
              <a:buNone/>
            </a:pPr>
            <a:r>
              <a:rPr lang="en-US" altLang="ko-KR" sz="2000" smtClean="0">
                <a:latin typeface="Calibri" pitchFamily="34" charset="0"/>
                <a:ea typeface="굴림" charset="-127"/>
              </a:rPr>
              <a:t>DISPLAY - Used to output values to a data sink, a screen or printer for instance </a:t>
            </a:r>
          </a:p>
          <a:p>
            <a:pPr marL="0" indent="0" eaLnBrk="1" hangingPunct="1">
              <a:buFontTx/>
              <a:buNone/>
            </a:pPr>
            <a:r>
              <a:rPr lang="en-US" altLang="ko-KR" sz="2000" smtClean="0">
                <a:solidFill>
                  <a:srgbClr val="C00000"/>
                </a:solidFill>
                <a:latin typeface="Calibri" pitchFamily="34" charset="0"/>
                <a:ea typeface="굴림" charset="-127"/>
              </a:rPr>
              <a:t>Example</a:t>
            </a:r>
          </a:p>
          <a:p>
            <a:pPr marL="0" indent="0" eaLnBrk="1" hangingPunct="1">
              <a:buFontTx/>
              <a:buNone/>
            </a:pPr>
            <a:r>
              <a:rPr lang="en-US" altLang="ko-KR" sz="2000" smtClean="0">
                <a:latin typeface="Calibri" pitchFamily="34" charset="0"/>
                <a:ea typeface="굴림" charset="-127"/>
              </a:rPr>
              <a:t>INPUT counter </a:t>
            </a:r>
          </a:p>
          <a:p>
            <a:pPr marL="0" indent="0" eaLnBrk="1" hangingPunct="1">
              <a:buFontTx/>
              <a:buNone/>
            </a:pPr>
            <a:r>
              <a:rPr lang="en-US" altLang="ko-KR" sz="2000" smtClean="0">
                <a:latin typeface="Calibri" pitchFamily="34" charset="0"/>
                <a:ea typeface="굴림" charset="-127"/>
              </a:rPr>
              <a:t>DISPLAY new_value </a:t>
            </a:r>
          </a:p>
          <a:p>
            <a:pPr marL="0" indent="0" eaLnBrk="1" hangingPunct="1">
              <a:buFontTx/>
              <a:buNone/>
            </a:pPr>
            <a:endParaRPr lang="en-US" sz="200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4294967295"/>
          </p:nvPr>
        </p:nvSpPr>
        <p:spPr>
          <a:noFill/>
        </p:spPr>
        <p:txBody>
          <a:bodyPr/>
          <a:lstStyle/>
          <a:p>
            <a:endParaRPr lang="ko-KR" altLang="en-US" smtClean="0"/>
          </a:p>
          <a:p>
            <a:endParaRPr lang="ko-KR" altLang="en-US" smtClean="0"/>
          </a:p>
          <a:p>
            <a:fld id="{3D38C50C-0DD7-4EAA-BD82-EF70A19DCB30}" type="datetime4">
              <a:rPr lang="en-US" smtClean="0"/>
              <a:pPr/>
              <a:t>April 8, 2013</a:t>
            </a:fld>
            <a:endParaRPr lang="en-US" altLang="ko-KR" sz="1400" b="0" smtClean="0">
              <a:latin typeface="Times" pitchFamily="18" charset="0"/>
            </a:endParaRPr>
          </a:p>
        </p:txBody>
      </p:sp>
      <p:sp>
        <p:nvSpPr>
          <p:cNvPr id="3481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DAF5EBE6-01E2-42F0-82E9-DD308A071F69}" type="slidenum">
              <a:rPr lang="en-US" altLang="ko-KR" smtClean="0"/>
              <a:pPr/>
              <a:t>21</a:t>
            </a:fld>
            <a:endParaRPr lang="en-US" altLang="ko-KR" smtClean="0"/>
          </a:p>
        </p:txBody>
      </p:sp>
      <p:sp>
        <p:nvSpPr>
          <p:cNvPr id="445442" name="Rectangle 2"/>
          <p:cNvSpPr>
            <a:spLocks noGrp="1" noChangeArrowheads="1"/>
          </p:cNvSpPr>
          <p:nvPr>
            <p:ph type="title" idx="4294967295"/>
          </p:nvPr>
        </p:nvSpPr>
        <p:spPr>
          <a:xfrm>
            <a:off x="457200" y="228600"/>
            <a:ext cx="2819400" cy="646331"/>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Group - Iteration</a:t>
            </a:r>
            <a:b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b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34821" name="Rectangle 4"/>
          <p:cNvSpPr>
            <a:spLocks noGrp="1" noChangeArrowheads="1"/>
          </p:cNvSpPr>
          <p:nvPr>
            <p:ph type="body" idx="4294967295"/>
          </p:nvPr>
        </p:nvSpPr>
        <p:spPr>
          <a:xfrm>
            <a:off x="457200" y="685800"/>
            <a:ext cx="8208963" cy="4887913"/>
          </a:xfrm>
        </p:spPr>
        <p:txBody>
          <a:bodyPr/>
          <a:lstStyle/>
          <a:p>
            <a:pPr marL="0" indent="0" eaLnBrk="1" hangingPunct="1">
              <a:buFontTx/>
              <a:buNone/>
            </a:pPr>
            <a:r>
              <a:rPr lang="en-US" sz="2000" b="1" smtClean="0">
                <a:solidFill>
                  <a:srgbClr val="C00000"/>
                </a:solidFill>
                <a:latin typeface="Calibri" pitchFamily="34" charset="0"/>
              </a:rPr>
              <a:t>Key words</a:t>
            </a:r>
            <a:r>
              <a:rPr lang="en-US" sz="2000" b="1" smtClean="0">
                <a:latin typeface="Calibri" pitchFamily="34" charset="0"/>
              </a:rPr>
              <a:t>	</a:t>
            </a:r>
          </a:p>
          <a:p>
            <a:pPr marL="0" indent="0" eaLnBrk="1" hangingPunct="1">
              <a:buFontTx/>
              <a:buNone/>
            </a:pPr>
            <a:r>
              <a:rPr lang="en-US" sz="2000" b="1" smtClean="0">
                <a:latin typeface="Calibri" pitchFamily="34" charset="0"/>
              </a:rPr>
              <a:t>REPEAT</a:t>
            </a:r>
            <a:r>
              <a:rPr lang="en-US" sz="2000" smtClean="0">
                <a:latin typeface="Calibri" pitchFamily="34" charset="0"/>
              </a:rPr>
              <a:t> </a:t>
            </a:r>
            <a:br>
              <a:rPr lang="en-US" sz="2000" smtClean="0">
                <a:latin typeface="Calibri" pitchFamily="34" charset="0"/>
              </a:rPr>
            </a:br>
            <a:r>
              <a:rPr lang="en-US" sz="2000" b="1" smtClean="0">
                <a:latin typeface="Calibri" pitchFamily="34" charset="0"/>
              </a:rPr>
              <a:t>     statement </a:t>
            </a:r>
            <a:r>
              <a:rPr lang="en-US" sz="2000" smtClean="0">
                <a:latin typeface="Calibri" pitchFamily="34" charset="0"/>
              </a:rPr>
              <a:t> </a:t>
            </a:r>
            <a:br>
              <a:rPr lang="en-US" sz="2000" smtClean="0">
                <a:latin typeface="Calibri" pitchFamily="34" charset="0"/>
              </a:rPr>
            </a:br>
            <a:r>
              <a:rPr lang="en-US" sz="2000" b="1" smtClean="0">
                <a:latin typeface="Calibri" pitchFamily="34" charset="0"/>
              </a:rPr>
              <a:t>UNTIL &lt;condition&gt;</a:t>
            </a:r>
            <a:r>
              <a:rPr lang="en-US" sz="2000" smtClean="0">
                <a:latin typeface="Calibri" pitchFamily="34" charset="0"/>
              </a:rPr>
              <a:t/>
            </a:r>
            <a:br>
              <a:rPr lang="en-US" sz="2000" smtClean="0">
                <a:latin typeface="Calibri" pitchFamily="34" charset="0"/>
              </a:rPr>
            </a:br>
            <a:endParaRPr lang="en-US" sz="2000" smtClean="0">
              <a:latin typeface="Calibri" pitchFamily="34" charset="0"/>
            </a:endParaRPr>
          </a:p>
          <a:p>
            <a:pPr marL="0" indent="0" eaLnBrk="1" hangingPunct="1">
              <a:buFontTx/>
              <a:buNone/>
            </a:pPr>
            <a:r>
              <a:rPr lang="en-US" sz="2000" smtClean="0">
                <a:latin typeface="Calibri" pitchFamily="34" charset="0"/>
              </a:rPr>
              <a:t>The REPEAT loop executes the statement until the </a:t>
            </a:r>
            <a:r>
              <a:rPr lang="en-US" sz="2000" b="1" smtClean="0">
                <a:latin typeface="Calibri" pitchFamily="34" charset="0"/>
              </a:rPr>
              <a:t>&lt;condition&gt;</a:t>
            </a:r>
            <a:r>
              <a:rPr lang="en-US" sz="2000" smtClean="0">
                <a:latin typeface="Calibri" pitchFamily="34" charset="0"/>
              </a:rPr>
              <a:t> becomes true.</a:t>
            </a:r>
            <a:br>
              <a:rPr lang="en-US" sz="2000" smtClean="0">
                <a:latin typeface="Calibri" pitchFamily="34" charset="0"/>
              </a:rPr>
            </a:br>
            <a:r>
              <a:rPr lang="en-US" sz="2000" smtClean="0">
                <a:latin typeface="Calibri" pitchFamily="34" charset="0"/>
              </a:rPr>
              <a:t/>
            </a:r>
            <a:br>
              <a:rPr lang="en-US" sz="2000" smtClean="0">
                <a:latin typeface="Calibri" pitchFamily="34" charset="0"/>
              </a:rPr>
            </a:br>
            <a:r>
              <a:rPr lang="en-US" altLang="ko-KR" sz="2000" smtClean="0">
                <a:solidFill>
                  <a:srgbClr val="C00000"/>
                </a:solidFill>
                <a:latin typeface="Calibri" pitchFamily="34" charset="0"/>
                <a:ea typeface="굴림" charset="-127"/>
              </a:rPr>
              <a:t>Example</a:t>
            </a:r>
            <a:r>
              <a:rPr lang="en-US" sz="2000" smtClean="0">
                <a:solidFill>
                  <a:srgbClr val="C00000"/>
                </a:solidFill>
                <a:latin typeface="Calibri" pitchFamily="34" charset="0"/>
              </a:rPr>
              <a:t> </a:t>
            </a:r>
          </a:p>
          <a:p>
            <a:pPr marL="0" indent="0" eaLnBrk="1" hangingPunct="1">
              <a:buFontTx/>
              <a:buNone/>
            </a:pPr>
            <a:r>
              <a:rPr lang="en-US" altLang="ko-KR" sz="2000" smtClean="0">
                <a:solidFill>
                  <a:srgbClr val="000000"/>
                </a:solidFill>
                <a:latin typeface="Calibri" pitchFamily="34" charset="0"/>
                <a:ea typeface="굴림" charset="-127"/>
                <a:cs typeface="Times New Roman" pitchFamily="18" charset="0"/>
              </a:rPr>
              <a:t>SET count_value TO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REPEAT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DISPLAY count_value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ADD 1 TO count_value;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UNTIL count_value &gt; 10 </a:t>
            </a:r>
            <a:endParaRPr lang="en-US" sz="2000" smtClean="0">
              <a:solidFill>
                <a:srgbClr val="000000"/>
              </a:solidFill>
              <a:latin typeface="Calibri" pitchFamily="34"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4294967295"/>
          </p:nvPr>
        </p:nvSpPr>
        <p:spPr>
          <a:noFill/>
        </p:spPr>
        <p:txBody>
          <a:bodyPr/>
          <a:lstStyle/>
          <a:p>
            <a:endParaRPr lang="ko-KR" altLang="en-US" smtClean="0"/>
          </a:p>
          <a:p>
            <a:endParaRPr lang="ko-KR" altLang="en-US" smtClean="0"/>
          </a:p>
          <a:p>
            <a:fld id="{1AD5F6E4-8B3A-4A68-B913-FE054288FE1A}" type="datetime4">
              <a:rPr lang="en-US" smtClean="0"/>
              <a:pPr/>
              <a:t>April 8, 2013</a:t>
            </a:fld>
            <a:endParaRPr lang="en-US" altLang="ko-KR" sz="1400" b="0" smtClean="0">
              <a:latin typeface="Times" pitchFamily="18" charset="0"/>
            </a:endParaRPr>
          </a:p>
        </p:txBody>
      </p:sp>
      <p:sp>
        <p:nvSpPr>
          <p:cNvPr id="3584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2B6EE302-909F-45AF-845A-2197BA7E55B8}" type="slidenum">
              <a:rPr lang="en-US" altLang="ko-KR" smtClean="0"/>
              <a:pPr/>
              <a:t>22</a:t>
            </a:fld>
            <a:endParaRPr lang="en-US" altLang="ko-KR" smtClean="0"/>
          </a:p>
        </p:txBody>
      </p:sp>
      <p:sp>
        <p:nvSpPr>
          <p:cNvPr id="471042" name="Rectangle 2"/>
          <p:cNvSpPr>
            <a:spLocks noGrp="1" noChangeArrowheads="1"/>
          </p:cNvSpPr>
          <p:nvPr>
            <p:ph type="title" idx="4294967295"/>
          </p:nvPr>
        </p:nvSpPr>
        <p:spPr>
          <a:xfrm>
            <a:off x="457200" y="228600"/>
            <a:ext cx="48006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Group - Iteration</a:t>
            </a:r>
          </a:p>
        </p:txBody>
      </p:sp>
      <p:sp>
        <p:nvSpPr>
          <p:cNvPr id="35845" name="Rectangle 3"/>
          <p:cNvSpPr>
            <a:spLocks noGrp="1" noChangeArrowheads="1"/>
          </p:cNvSpPr>
          <p:nvPr>
            <p:ph type="body" idx="4294967295"/>
          </p:nvPr>
        </p:nvSpPr>
        <p:spPr>
          <a:xfrm>
            <a:off x="484188" y="685800"/>
            <a:ext cx="8181975" cy="4964113"/>
          </a:xfrm>
        </p:spPr>
        <p:txBody>
          <a:bodyPr/>
          <a:lstStyle/>
          <a:p>
            <a:pPr marL="0" indent="0" eaLnBrk="1" hangingPunct="1">
              <a:buFontTx/>
              <a:buNone/>
            </a:pPr>
            <a:r>
              <a:rPr lang="en-US" sz="2000" b="1" smtClean="0">
                <a:solidFill>
                  <a:srgbClr val="C00000"/>
                </a:solidFill>
                <a:latin typeface="Calibri" pitchFamily="34" charset="0"/>
              </a:rPr>
              <a:t>Key words</a:t>
            </a:r>
            <a:r>
              <a:rPr lang="en-US" sz="2000" b="1" smtClean="0">
                <a:latin typeface="Calibri" pitchFamily="34" charset="0"/>
              </a:rPr>
              <a:t>	</a:t>
            </a:r>
          </a:p>
          <a:p>
            <a:pPr marL="0" indent="0" eaLnBrk="1" hangingPunct="1">
              <a:buFontTx/>
              <a:buNone/>
            </a:pPr>
            <a:r>
              <a:rPr lang="en-US" sz="2000" b="1" smtClean="0">
                <a:latin typeface="Calibri" pitchFamily="34" charset="0"/>
              </a:rPr>
              <a:t>DOWHILE &lt;condition&gt;</a:t>
            </a:r>
            <a:r>
              <a:rPr lang="en-US" sz="2000" smtClean="0">
                <a:latin typeface="Calibri" pitchFamily="34" charset="0"/>
              </a:rPr>
              <a:t> </a:t>
            </a:r>
            <a:br>
              <a:rPr lang="en-US" sz="2000" smtClean="0">
                <a:latin typeface="Calibri" pitchFamily="34" charset="0"/>
              </a:rPr>
            </a:br>
            <a:r>
              <a:rPr lang="en-US" sz="2000" b="1" smtClean="0">
                <a:latin typeface="Calibri" pitchFamily="34" charset="0"/>
              </a:rPr>
              <a:t>    statement </a:t>
            </a:r>
            <a:r>
              <a:rPr lang="en-US" sz="2000" smtClean="0">
                <a:latin typeface="Calibri" pitchFamily="34" charset="0"/>
              </a:rPr>
              <a:t> </a:t>
            </a:r>
            <a:br>
              <a:rPr lang="en-US" sz="2000" smtClean="0">
                <a:latin typeface="Calibri" pitchFamily="34" charset="0"/>
              </a:rPr>
            </a:br>
            <a:r>
              <a:rPr lang="en-US" sz="2000" b="1" smtClean="0">
                <a:latin typeface="Calibri" pitchFamily="34" charset="0"/>
              </a:rPr>
              <a:t>END DOWHILE </a:t>
            </a:r>
            <a:r>
              <a:rPr lang="en-US" sz="2000" smtClean="0">
                <a:latin typeface="Calibri" pitchFamily="34" charset="0"/>
              </a:rPr>
              <a:t/>
            </a:r>
            <a:br>
              <a:rPr lang="en-US" sz="2000" smtClean="0">
                <a:latin typeface="Calibri" pitchFamily="34" charset="0"/>
              </a:rPr>
            </a:br>
            <a:endParaRPr lang="en-US" sz="2000" smtClean="0">
              <a:latin typeface="Calibri" pitchFamily="34" charset="0"/>
            </a:endParaRPr>
          </a:p>
          <a:p>
            <a:pPr marL="0" indent="0" eaLnBrk="1" hangingPunct="1">
              <a:buFontTx/>
              <a:buNone/>
            </a:pPr>
            <a:r>
              <a:rPr lang="en-US" sz="2000" smtClean="0">
                <a:latin typeface="Calibri" pitchFamily="34" charset="0"/>
              </a:rPr>
              <a:t>The WHILE loop executes the statement while the </a:t>
            </a:r>
            <a:r>
              <a:rPr lang="en-US" sz="2000" b="1" smtClean="0">
                <a:latin typeface="Calibri" pitchFamily="34" charset="0"/>
              </a:rPr>
              <a:t>&lt;condition&gt;</a:t>
            </a:r>
            <a:r>
              <a:rPr lang="en-US" sz="2000" smtClean="0">
                <a:latin typeface="Calibri" pitchFamily="34" charset="0"/>
              </a:rPr>
              <a:t> is true.</a:t>
            </a:r>
            <a:br>
              <a:rPr lang="en-US" sz="2000" smtClean="0">
                <a:latin typeface="Calibri" pitchFamily="34" charset="0"/>
              </a:rPr>
            </a:br>
            <a:r>
              <a:rPr lang="en-US" sz="2000" smtClean="0">
                <a:latin typeface="Calibri" pitchFamily="34" charset="0"/>
              </a:rPr>
              <a:t> </a:t>
            </a:r>
          </a:p>
          <a:p>
            <a:pPr marL="0" indent="0" eaLnBrk="1" hangingPunct="1">
              <a:buFontTx/>
              <a:buNone/>
            </a:pPr>
            <a:r>
              <a:rPr lang="en-US" altLang="ko-KR" sz="2000" smtClean="0">
                <a:solidFill>
                  <a:srgbClr val="C00000"/>
                </a:solidFill>
                <a:latin typeface="Calibri" pitchFamily="34" charset="0"/>
                <a:ea typeface="굴림" charset="-127"/>
              </a:rPr>
              <a:t>Example</a:t>
            </a:r>
            <a:endParaRPr lang="en-US" sz="2000" smtClean="0">
              <a:solidFill>
                <a:srgbClr val="C00000"/>
              </a:solidFill>
              <a:latin typeface="Calibri" pitchFamily="34" charset="0"/>
            </a:endParaRPr>
          </a:p>
          <a:p>
            <a:pPr marL="0" indent="0" eaLnBrk="1" hangingPunct="1">
              <a:buFontTx/>
              <a:buNone/>
            </a:pPr>
            <a:r>
              <a:rPr lang="en-US" altLang="ko-KR" sz="2000" smtClean="0">
                <a:solidFill>
                  <a:srgbClr val="000000"/>
                </a:solidFill>
                <a:latin typeface="Calibri" pitchFamily="34" charset="0"/>
                <a:ea typeface="굴림" charset="-127"/>
                <a:cs typeface="Times New Roman" pitchFamily="18" charset="0"/>
              </a:rPr>
              <a:t>DOWHILE count_value &lt; 10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DISPLAY count_value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count_value = count_value + 1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END DOWHILE</a:t>
            </a:r>
            <a:r>
              <a:rPr lang="en-US" altLang="ko-KR" sz="2000" smtClean="0">
                <a:latin typeface="Calibri" pitchFamily="34" charset="0"/>
                <a:ea typeface="굴림" charset="-127"/>
              </a:rPr>
              <a:t> </a:t>
            </a:r>
            <a:endParaRPr lang="en-US" sz="200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4294967295"/>
          </p:nvPr>
        </p:nvSpPr>
        <p:spPr>
          <a:noFill/>
        </p:spPr>
        <p:txBody>
          <a:bodyPr/>
          <a:lstStyle/>
          <a:p>
            <a:endParaRPr lang="ko-KR" altLang="en-US" smtClean="0"/>
          </a:p>
          <a:p>
            <a:endParaRPr lang="ko-KR" altLang="en-US" smtClean="0"/>
          </a:p>
          <a:p>
            <a:fld id="{ADE745A7-B497-4146-AAA3-94D46064282A}" type="datetime4">
              <a:rPr lang="en-US" smtClean="0"/>
              <a:pPr/>
              <a:t>April 8, 2013</a:t>
            </a:fld>
            <a:endParaRPr lang="en-US" altLang="ko-KR" sz="1400" b="0" smtClean="0">
              <a:latin typeface="Times" pitchFamily="18" charset="0"/>
            </a:endParaRPr>
          </a:p>
        </p:txBody>
      </p:sp>
      <p:sp>
        <p:nvSpPr>
          <p:cNvPr id="3686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983CEEC-7BC2-4B24-BFD9-1AC1B6DCB5D5}" type="slidenum">
              <a:rPr lang="en-US" altLang="ko-KR" smtClean="0"/>
              <a:pPr/>
              <a:t>23</a:t>
            </a:fld>
            <a:endParaRPr lang="en-US" altLang="ko-KR" smtClean="0"/>
          </a:p>
        </p:txBody>
      </p:sp>
      <p:sp>
        <p:nvSpPr>
          <p:cNvPr id="36868" name="Rectangle 3"/>
          <p:cNvSpPr>
            <a:spLocks noGrp="1" noChangeArrowheads="1"/>
          </p:cNvSpPr>
          <p:nvPr>
            <p:ph type="body" idx="4294967295"/>
          </p:nvPr>
        </p:nvSpPr>
        <p:spPr>
          <a:xfrm>
            <a:off x="457200" y="685800"/>
            <a:ext cx="8208963" cy="4648200"/>
          </a:xfrm>
        </p:spPr>
        <p:txBody>
          <a:bodyPr/>
          <a:lstStyle/>
          <a:p>
            <a:pPr marL="0" indent="0" eaLnBrk="1" hangingPunct="1">
              <a:buFontTx/>
              <a:buNone/>
            </a:pPr>
            <a:r>
              <a:rPr lang="en-US" sz="2000" b="1" smtClean="0">
                <a:solidFill>
                  <a:srgbClr val="C00000"/>
                </a:solidFill>
                <a:latin typeface="Calibri" pitchFamily="34" charset="0"/>
              </a:rPr>
              <a:t>Key words</a:t>
            </a:r>
          </a:p>
          <a:p>
            <a:pPr marL="0" indent="0" eaLnBrk="1" hangingPunct="1">
              <a:buFontTx/>
              <a:buNone/>
            </a:pPr>
            <a:r>
              <a:rPr lang="en-US" sz="2000" b="1" smtClean="0">
                <a:latin typeface="Calibri" pitchFamily="34" charset="0"/>
              </a:rPr>
              <a:t>FOR &lt;var&gt; = &lt;start value&gt; to &lt;stop value&gt;</a:t>
            </a:r>
            <a:r>
              <a:rPr lang="en-US" sz="2000" smtClean="0">
                <a:latin typeface="Calibri" pitchFamily="34" charset="0"/>
              </a:rPr>
              <a:t> </a:t>
            </a:r>
            <a:br>
              <a:rPr lang="en-US" sz="2000" smtClean="0">
                <a:latin typeface="Calibri" pitchFamily="34" charset="0"/>
              </a:rPr>
            </a:br>
            <a:r>
              <a:rPr lang="en-US" sz="2000" b="1" smtClean="0">
                <a:latin typeface="Calibri" pitchFamily="34" charset="0"/>
              </a:rPr>
              <a:t>ENDFOR</a:t>
            </a:r>
            <a:r>
              <a:rPr lang="en-US" sz="2000" smtClean="0">
                <a:latin typeface="Calibri" pitchFamily="34" charset="0"/>
              </a:rPr>
              <a:t/>
            </a:r>
            <a:br>
              <a:rPr lang="en-US" sz="2000" smtClean="0">
                <a:latin typeface="Calibri" pitchFamily="34" charset="0"/>
              </a:rPr>
            </a:br>
            <a:endParaRPr lang="en-US" sz="2000" smtClean="0">
              <a:latin typeface="Calibri" pitchFamily="34" charset="0"/>
            </a:endParaRPr>
          </a:p>
          <a:p>
            <a:pPr marL="0" indent="0" algn="just" eaLnBrk="1" hangingPunct="1">
              <a:buFontTx/>
              <a:buNone/>
            </a:pPr>
            <a:r>
              <a:rPr lang="en-US" sz="2000" smtClean="0">
                <a:latin typeface="Calibri" pitchFamily="34" charset="0"/>
              </a:rPr>
              <a:t>This is a special case of the While loop. The FOR loop iterates for a fixed number of steps. The While and Repeat loops can be for a variable number of steps.</a:t>
            </a:r>
          </a:p>
          <a:p>
            <a:pPr marL="0" indent="0" eaLnBrk="1" hangingPunct="1">
              <a:buFontTx/>
              <a:buNone/>
            </a:pPr>
            <a:endParaRPr lang="en-US" sz="2000" b="1" smtClean="0">
              <a:solidFill>
                <a:srgbClr val="3399FF"/>
              </a:solidFill>
              <a:latin typeface="Calibri" pitchFamily="34" charset="0"/>
            </a:endParaRPr>
          </a:p>
          <a:p>
            <a:pPr marL="0" indent="0" eaLnBrk="1" hangingPunct="1">
              <a:buFontTx/>
              <a:buNone/>
            </a:pPr>
            <a:r>
              <a:rPr lang="en-US" sz="2000" smtClean="0">
                <a:solidFill>
                  <a:srgbClr val="C00000"/>
                </a:solidFill>
                <a:latin typeface="Calibri" pitchFamily="34" charset="0"/>
              </a:rPr>
              <a:t>Example</a:t>
            </a:r>
          </a:p>
          <a:p>
            <a:pPr marL="0" indent="0" eaLnBrk="1" hangingPunct="1">
              <a:buFontTx/>
              <a:buNone/>
            </a:pPr>
            <a:r>
              <a:rPr lang="en-US" sz="2000" smtClean="0">
                <a:latin typeface="Calibri" pitchFamily="34" charset="0"/>
              </a:rPr>
              <a:t>FOR count = 1 to 10 </a:t>
            </a:r>
            <a:br>
              <a:rPr lang="en-US" sz="2000" smtClean="0">
                <a:latin typeface="Calibri" pitchFamily="34" charset="0"/>
              </a:rPr>
            </a:br>
            <a:r>
              <a:rPr lang="en-US" sz="2000" smtClean="0">
                <a:latin typeface="Calibri" pitchFamily="34" charset="0"/>
              </a:rPr>
              <a:t>    DISPLAY count + count </a:t>
            </a:r>
            <a:br>
              <a:rPr lang="en-US" sz="2000" smtClean="0">
                <a:latin typeface="Calibri" pitchFamily="34" charset="0"/>
              </a:rPr>
            </a:br>
            <a:r>
              <a:rPr lang="en-US" sz="2000" smtClean="0">
                <a:latin typeface="Calibri" pitchFamily="34" charset="0"/>
              </a:rPr>
              <a:t>ENDFOR </a:t>
            </a:r>
          </a:p>
          <a:p>
            <a:pPr marL="0" indent="0" eaLnBrk="1" hangingPunct="1">
              <a:buFontTx/>
              <a:buNone/>
            </a:pPr>
            <a:endParaRPr lang="en-US" sz="2000" smtClean="0"/>
          </a:p>
          <a:p>
            <a:pPr marL="0" indent="0" eaLnBrk="1" hangingPunct="1">
              <a:buFontTx/>
              <a:buNone/>
            </a:pPr>
            <a:endParaRPr lang="en-US" sz="2000" smtClean="0"/>
          </a:p>
          <a:p>
            <a:pPr marL="0" indent="0" eaLnBrk="1" hangingPunct="1"/>
            <a:endParaRPr lang="en-US" sz="2000" smtClean="0"/>
          </a:p>
        </p:txBody>
      </p:sp>
      <p:sp>
        <p:nvSpPr>
          <p:cNvPr id="446468" name="Rectangle 4"/>
          <p:cNvSpPr>
            <a:spLocks noChangeArrowheads="1"/>
          </p:cNvSpPr>
          <p:nvPr/>
        </p:nvSpPr>
        <p:spPr bwMode="auto">
          <a:xfrm>
            <a:off x="457200" y="228600"/>
            <a:ext cx="3124200" cy="369332"/>
          </a:xfrm>
          <a:prstGeom prst="rect">
            <a:avLst/>
          </a:prstGeom>
          <a:noFill/>
          <a:ln w="9525">
            <a:noFill/>
            <a:miter lim="800000"/>
            <a:headEnd/>
            <a:tailEnd/>
          </a:ln>
          <a:effectLst/>
        </p:spPr>
        <p:txBody>
          <a:bodyPr anchor="ctr">
            <a:spAutoFit/>
          </a:bodyPr>
          <a:lstStyle/>
          <a:p>
            <a:pPr marL="228600" indent="-228600">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cs typeface="Times New Roman" pitchFamily="18" charset="0"/>
              </a:rPr>
              <a:t>Group - Iteration</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4294967295"/>
          </p:nvPr>
        </p:nvSpPr>
        <p:spPr>
          <a:noFill/>
        </p:spPr>
        <p:txBody>
          <a:bodyPr/>
          <a:lstStyle/>
          <a:p>
            <a:endParaRPr lang="ko-KR" altLang="en-US" smtClean="0"/>
          </a:p>
          <a:p>
            <a:endParaRPr lang="ko-KR" altLang="en-US" smtClean="0"/>
          </a:p>
          <a:p>
            <a:fld id="{C7B4A88A-C19B-42AF-878E-D16880A25D60}" type="datetime4">
              <a:rPr lang="en-US" smtClean="0"/>
              <a:pPr/>
              <a:t>April 8, 2013</a:t>
            </a:fld>
            <a:endParaRPr lang="en-US" altLang="ko-KR" sz="1400" b="0" smtClean="0">
              <a:latin typeface="Times" pitchFamily="18" charset="0"/>
            </a:endParaRPr>
          </a:p>
        </p:txBody>
      </p:sp>
      <p:sp>
        <p:nvSpPr>
          <p:cNvPr id="3789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3C11D905-87CF-4D92-8E70-787CA7D09B80}" type="slidenum">
              <a:rPr lang="en-US" altLang="ko-KR" smtClean="0"/>
              <a:pPr/>
              <a:t>24</a:t>
            </a:fld>
            <a:endParaRPr lang="en-US" altLang="ko-KR" smtClean="0"/>
          </a:p>
        </p:txBody>
      </p:sp>
      <p:sp>
        <p:nvSpPr>
          <p:cNvPr id="447490" name="Rectangle 2"/>
          <p:cNvSpPr>
            <a:spLocks noGrp="1" noChangeArrowheads="1"/>
          </p:cNvSpPr>
          <p:nvPr>
            <p:ph type="title" idx="4294967295"/>
          </p:nvPr>
        </p:nvSpPr>
        <p:spPr>
          <a:xfrm>
            <a:off x="457199" y="228600"/>
            <a:ext cx="2743201" cy="646331"/>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Group - Decision </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a:r>
            <a:b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b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37893" name="Rectangle 3"/>
          <p:cNvSpPr>
            <a:spLocks noGrp="1" noChangeArrowheads="1"/>
          </p:cNvSpPr>
          <p:nvPr>
            <p:ph type="body" idx="4294967295"/>
          </p:nvPr>
        </p:nvSpPr>
        <p:spPr>
          <a:xfrm>
            <a:off x="990600" y="762000"/>
            <a:ext cx="3276600" cy="3200400"/>
          </a:xfrm>
        </p:spPr>
        <p:txBody>
          <a:bodyPr/>
          <a:lstStyle/>
          <a:p>
            <a:pPr marL="0" indent="0" eaLnBrk="1" hangingPunct="1">
              <a:lnSpc>
                <a:spcPct val="90000"/>
              </a:lnSpc>
              <a:buFontTx/>
              <a:buNone/>
            </a:pPr>
            <a:r>
              <a:rPr lang="en-US" altLang="ko-KR" sz="2000" b="1" smtClean="0">
                <a:solidFill>
                  <a:srgbClr val="C00000"/>
                </a:solidFill>
                <a:latin typeface="Calibri" pitchFamily="34" charset="0"/>
                <a:ea typeface="굴림" charset="-127"/>
              </a:rPr>
              <a:t>Key words</a:t>
            </a:r>
          </a:p>
          <a:p>
            <a:pPr marL="0" indent="0" eaLnBrk="1" hangingPunct="1">
              <a:lnSpc>
                <a:spcPct val="90000"/>
              </a:lnSpc>
              <a:buFontTx/>
              <a:buNone/>
            </a:pPr>
            <a:r>
              <a:rPr lang="en-US" altLang="ko-KR" sz="2000" b="1" smtClean="0">
                <a:latin typeface="Calibri" pitchFamily="34" charset="0"/>
                <a:ea typeface="굴림" charset="-127"/>
              </a:rPr>
              <a:t>IF &lt;condition&gt; THEN </a:t>
            </a:r>
            <a:br>
              <a:rPr lang="en-US" altLang="ko-KR" sz="2000" b="1" smtClean="0">
                <a:latin typeface="Calibri" pitchFamily="34" charset="0"/>
                <a:ea typeface="굴림" charset="-127"/>
              </a:rPr>
            </a:br>
            <a:r>
              <a:rPr lang="en-US" altLang="ko-KR" sz="2000" b="1" smtClean="0">
                <a:latin typeface="Calibri" pitchFamily="34" charset="0"/>
                <a:ea typeface="굴림" charset="-127"/>
              </a:rPr>
              <a:t>     statement </a:t>
            </a:r>
            <a:br>
              <a:rPr lang="en-US" altLang="ko-KR" sz="2000" b="1" smtClean="0">
                <a:latin typeface="Calibri" pitchFamily="34" charset="0"/>
                <a:ea typeface="굴림" charset="-127"/>
              </a:rPr>
            </a:br>
            <a:r>
              <a:rPr lang="en-US" altLang="ko-KR" sz="2000" b="1" smtClean="0">
                <a:latin typeface="Calibri" pitchFamily="34" charset="0"/>
                <a:ea typeface="굴림" charset="-127"/>
              </a:rPr>
              <a:t>ENDIF</a:t>
            </a:r>
          </a:p>
          <a:p>
            <a:pPr marL="0" indent="0" eaLnBrk="1" hangingPunct="1">
              <a:lnSpc>
                <a:spcPct val="90000"/>
              </a:lnSpc>
              <a:buFontTx/>
              <a:buNone/>
            </a:pPr>
            <a:endParaRPr lang="en-US" altLang="ko-KR" sz="2000" b="1" smtClean="0">
              <a:latin typeface="Calibri" pitchFamily="34" charset="0"/>
              <a:ea typeface="굴림" charset="-127"/>
            </a:endParaRPr>
          </a:p>
          <a:p>
            <a:pPr marL="0" indent="0" eaLnBrk="1" hangingPunct="1">
              <a:lnSpc>
                <a:spcPct val="90000"/>
              </a:lnSpc>
              <a:buFontTx/>
              <a:buNone/>
            </a:pPr>
            <a:r>
              <a:rPr lang="en-US" altLang="ko-KR" sz="2000" b="1" smtClean="0">
                <a:latin typeface="Calibri" pitchFamily="34" charset="0"/>
                <a:ea typeface="굴림" charset="-127"/>
              </a:rPr>
              <a:t>IF &lt;condition&gt; </a:t>
            </a:r>
            <a:br>
              <a:rPr lang="en-US" altLang="ko-KR" sz="2000" b="1" smtClean="0">
                <a:latin typeface="Calibri" pitchFamily="34" charset="0"/>
                <a:ea typeface="굴림" charset="-127"/>
              </a:rPr>
            </a:br>
            <a:r>
              <a:rPr lang="en-US" altLang="ko-KR" sz="2000" b="1" smtClean="0">
                <a:latin typeface="Calibri" pitchFamily="34" charset="0"/>
                <a:ea typeface="굴림" charset="-127"/>
              </a:rPr>
              <a:t>   THEN statement </a:t>
            </a:r>
            <a:br>
              <a:rPr lang="en-US" altLang="ko-KR" sz="2000" b="1" smtClean="0">
                <a:latin typeface="Calibri" pitchFamily="34" charset="0"/>
                <a:ea typeface="굴림" charset="-127"/>
              </a:rPr>
            </a:br>
            <a:r>
              <a:rPr lang="en-US" altLang="ko-KR" sz="2000" b="1" smtClean="0">
                <a:latin typeface="Calibri" pitchFamily="34" charset="0"/>
                <a:ea typeface="굴림" charset="-127"/>
              </a:rPr>
              <a:t>ELSE  statement </a:t>
            </a:r>
            <a:br>
              <a:rPr lang="en-US" altLang="ko-KR" sz="2000" b="1" smtClean="0">
                <a:latin typeface="Calibri" pitchFamily="34" charset="0"/>
                <a:ea typeface="굴림" charset="-127"/>
              </a:rPr>
            </a:br>
            <a:r>
              <a:rPr lang="en-US" altLang="ko-KR" sz="2000" b="1" smtClean="0">
                <a:latin typeface="Calibri" pitchFamily="34" charset="0"/>
                <a:ea typeface="굴림" charset="-127"/>
              </a:rPr>
              <a:t>ENDIF</a:t>
            </a:r>
            <a:r>
              <a:rPr lang="en-US" altLang="ko-KR" sz="2000" smtClean="0">
                <a:latin typeface="Calibri" pitchFamily="34" charset="0"/>
                <a:ea typeface="굴림" charset="-127"/>
              </a:rPr>
              <a:t/>
            </a:r>
            <a:br>
              <a:rPr lang="en-US" altLang="ko-KR" sz="2000" smtClean="0">
                <a:latin typeface="Calibri" pitchFamily="34" charset="0"/>
                <a:ea typeface="굴림" charset="-127"/>
              </a:rPr>
            </a:br>
            <a:endParaRPr lang="en-US" sz="2000" smtClean="0">
              <a:latin typeface="Calibri" pitchFamily="34" charset="0"/>
            </a:endParaRPr>
          </a:p>
        </p:txBody>
      </p:sp>
      <p:sp>
        <p:nvSpPr>
          <p:cNvPr id="6" name="Rectangle 3"/>
          <p:cNvSpPr txBox="1">
            <a:spLocks noChangeArrowheads="1"/>
          </p:cNvSpPr>
          <p:nvPr/>
        </p:nvSpPr>
        <p:spPr bwMode="auto">
          <a:xfrm>
            <a:off x="4572000" y="685800"/>
            <a:ext cx="3276600" cy="3276600"/>
          </a:xfrm>
          <a:prstGeom prst="rect">
            <a:avLst/>
          </a:prstGeom>
          <a:noFill/>
          <a:ln w="9525">
            <a:noFill/>
            <a:miter lim="800000"/>
            <a:headEnd/>
            <a:tailEnd/>
          </a:ln>
          <a:effectLst/>
        </p:spPr>
        <p:txBody>
          <a:bodyPr lIns="91429" tIns="45714" rIns="91429" bIns="45714"/>
          <a:lstStyle/>
          <a:p>
            <a:pPr>
              <a:lnSpc>
                <a:spcPct val="90000"/>
              </a:lnSpc>
              <a:buClr>
                <a:schemeClr val="tx1"/>
              </a:buClr>
              <a:buFontTx/>
              <a:buNone/>
              <a:defRPr/>
            </a:pPr>
            <a:r>
              <a:rPr lang="en-US" altLang="ko-KR" sz="2000" kern="0" dirty="0">
                <a:solidFill>
                  <a:srgbClr val="C00000"/>
                </a:solidFill>
                <a:latin typeface="Calibri" pitchFamily="34" charset="0"/>
                <a:ea typeface="굴림" charset="-127"/>
              </a:rPr>
              <a:t>Example</a:t>
            </a:r>
          </a:p>
          <a:p>
            <a:pPr>
              <a:lnSpc>
                <a:spcPct val="90000"/>
              </a:lnSpc>
              <a:buClr>
                <a:schemeClr val="tx1"/>
              </a:buClr>
              <a:buFontTx/>
              <a:buNone/>
              <a:defRPr/>
            </a:pPr>
            <a:r>
              <a:rPr lang="en-US" altLang="ko-KR" sz="2000" kern="0" dirty="0">
                <a:latin typeface="Calibri" pitchFamily="34" charset="0"/>
                <a:ea typeface="굴림" charset="-127"/>
              </a:rPr>
              <a:t>IF count &gt; 10 </a:t>
            </a:r>
            <a:br>
              <a:rPr lang="en-US" altLang="ko-KR" sz="2000" kern="0" dirty="0">
                <a:latin typeface="Calibri" pitchFamily="34" charset="0"/>
                <a:ea typeface="굴림" charset="-127"/>
              </a:rPr>
            </a:br>
            <a:r>
              <a:rPr lang="en-US" altLang="ko-KR" sz="2000" kern="0" dirty="0">
                <a:latin typeface="Calibri" pitchFamily="34" charset="0"/>
                <a:ea typeface="굴림" charset="-127"/>
              </a:rPr>
              <a:t>    THEN DISPLAY count </a:t>
            </a:r>
            <a:br>
              <a:rPr lang="en-US" altLang="ko-KR" sz="2000" kern="0" dirty="0">
                <a:latin typeface="Calibri" pitchFamily="34" charset="0"/>
                <a:ea typeface="굴림" charset="-127"/>
              </a:rPr>
            </a:br>
            <a:r>
              <a:rPr lang="en-US" altLang="ko-KR" sz="2000" kern="0" dirty="0">
                <a:latin typeface="Calibri" pitchFamily="34" charset="0"/>
                <a:ea typeface="굴림" charset="-127"/>
              </a:rPr>
              <a:t>ENDIF</a:t>
            </a:r>
          </a:p>
          <a:p>
            <a:pPr>
              <a:lnSpc>
                <a:spcPct val="90000"/>
              </a:lnSpc>
              <a:buClr>
                <a:schemeClr val="tx1"/>
              </a:buClr>
              <a:buFontTx/>
              <a:buNone/>
              <a:defRPr/>
            </a:pPr>
            <a:r>
              <a:rPr lang="en-US" altLang="ko-KR" sz="2000" kern="0" dirty="0">
                <a:latin typeface="Calibri" pitchFamily="34" charset="0"/>
                <a:ea typeface="굴림" charset="-127"/>
              </a:rPr>
              <a:t>IF count &gt; 10 </a:t>
            </a:r>
            <a:br>
              <a:rPr lang="en-US" altLang="ko-KR" sz="2000" kern="0" dirty="0">
                <a:latin typeface="Calibri" pitchFamily="34" charset="0"/>
                <a:ea typeface="굴림" charset="-127"/>
              </a:rPr>
            </a:br>
            <a:r>
              <a:rPr lang="en-US" altLang="ko-KR" sz="2000" kern="0" dirty="0">
                <a:latin typeface="Calibri" pitchFamily="34" charset="0"/>
                <a:ea typeface="굴림" charset="-127"/>
              </a:rPr>
              <a:t>    THEN DISPLAY 'count &gt; 10' </a:t>
            </a:r>
            <a:br>
              <a:rPr lang="en-US" altLang="ko-KR" sz="2000" kern="0" dirty="0">
                <a:latin typeface="Calibri" pitchFamily="34" charset="0"/>
                <a:ea typeface="굴림" charset="-127"/>
              </a:rPr>
            </a:br>
            <a:r>
              <a:rPr lang="en-US" altLang="ko-KR" sz="2000" kern="0" dirty="0">
                <a:latin typeface="Calibri" pitchFamily="34" charset="0"/>
                <a:ea typeface="굴림" charset="-127"/>
              </a:rPr>
              <a:t>               ADD 4 to sum </a:t>
            </a:r>
            <a:br>
              <a:rPr lang="en-US" altLang="ko-KR" sz="2000" kern="0" dirty="0">
                <a:latin typeface="Calibri" pitchFamily="34" charset="0"/>
                <a:ea typeface="굴림" charset="-127"/>
              </a:rPr>
            </a:br>
            <a:r>
              <a:rPr lang="en-US" altLang="ko-KR" sz="2000" kern="0" dirty="0">
                <a:latin typeface="Calibri" pitchFamily="34" charset="0"/>
                <a:ea typeface="굴림" charset="-127"/>
              </a:rPr>
              <a:t>ELSE    DISPLAY 'count &lt;= 10'  </a:t>
            </a:r>
            <a:br>
              <a:rPr lang="en-US" altLang="ko-KR" sz="2000" kern="0" dirty="0">
                <a:latin typeface="Calibri" pitchFamily="34" charset="0"/>
                <a:ea typeface="굴림" charset="-127"/>
              </a:rPr>
            </a:br>
            <a:r>
              <a:rPr lang="en-US" altLang="ko-KR" sz="2000" kern="0" dirty="0">
                <a:latin typeface="Calibri" pitchFamily="34" charset="0"/>
                <a:ea typeface="굴림" charset="-127"/>
              </a:rPr>
              <a:t>              ADD 3 to sum  </a:t>
            </a:r>
            <a:br>
              <a:rPr lang="en-US" altLang="ko-KR" sz="2000" kern="0" dirty="0">
                <a:latin typeface="Calibri" pitchFamily="34" charset="0"/>
                <a:ea typeface="굴림" charset="-127"/>
              </a:rPr>
            </a:br>
            <a:r>
              <a:rPr lang="en-US" altLang="ko-KR" sz="2000" kern="0" dirty="0">
                <a:latin typeface="Calibri" pitchFamily="34" charset="0"/>
                <a:ea typeface="굴림" charset="-127"/>
              </a:rPr>
              <a:t>ENDIF  </a:t>
            </a:r>
            <a:endParaRPr lang="en-US" sz="2000" kern="0" dirty="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4294967295"/>
          </p:nvPr>
        </p:nvSpPr>
        <p:spPr>
          <a:noFill/>
        </p:spPr>
        <p:txBody>
          <a:bodyPr/>
          <a:lstStyle/>
          <a:p>
            <a:endParaRPr lang="ko-KR" altLang="en-US" smtClean="0"/>
          </a:p>
          <a:p>
            <a:endParaRPr lang="ko-KR" altLang="en-US" smtClean="0"/>
          </a:p>
          <a:p>
            <a:fld id="{A7FD0A35-52CC-414C-8970-6AC867AC45E9}" type="datetime4">
              <a:rPr lang="en-US" smtClean="0"/>
              <a:pPr/>
              <a:t>April 8, 2013</a:t>
            </a:fld>
            <a:endParaRPr lang="en-US" altLang="ko-KR" sz="1400" b="0" smtClean="0">
              <a:latin typeface="Times" pitchFamily="18" charset="0"/>
            </a:endParaRPr>
          </a:p>
        </p:txBody>
      </p:sp>
      <p:sp>
        <p:nvSpPr>
          <p:cNvPr id="3891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908550C6-D1FB-46E9-8C53-F77AF52FAE73}" type="slidenum">
              <a:rPr lang="en-US" altLang="ko-KR" smtClean="0"/>
              <a:pPr/>
              <a:t>25</a:t>
            </a:fld>
            <a:endParaRPr lang="en-US" altLang="ko-KR" smtClean="0"/>
          </a:p>
        </p:txBody>
      </p:sp>
      <p:sp>
        <p:nvSpPr>
          <p:cNvPr id="448514" name="Rectangle 2"/>
          <p:cNvSpPr>
            <a:spLocks noGrp="1" noChangeArrowheads="1"/>
          </p:cNvSpPr>
          <p:nvPr>
            <p:ph type="title" idx="4294967295"/>
          </p:nvPr>
        </p:nvSpPr>
        <p:spPr>
          <a:xfrm>
            <a:off x="457200" y="228600"/>
            <a:ext cx="3124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Group - Processing </a:t>
            </a: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38917" name="Rectangle 3"/>
          <p:cNvSpPr>
            <a:spLocks noGrp="1" noChangeArrowheads="1"/>
          </p:cNvSpPr>
          <p:nvPr>
            <p:ph type="body" idx="4294967295"/>
          </p:nvPr>
        </p:nvSpPr>
        <p:spPr>
          <a:xfrm>
            <a:off x="381000" y="609600"/>
            <a:ext cx="8181975" cy="4376738"/>
          </a:xfrm>
        </p:spPr>
        <p:txBody>
          <a:bodyPr/>
          <a:lstStyle/>
          <a:p>
            <a:pPr eaLnBrk="1" hangingPunct="1">
              <a:buFontTx/>
              <a:buNone/>
            </a:pPr>
            <a:r>
              <a:rPr lang="en-US" altLang="ko-KR" sz="2000" b="1" smtClean="0">
                <a:solidFill>
                  <a:srgbClr val="C00000"/>
                </a:solidFill>
                <a:latin typeface="Calibri" pitchFamily="34" charset="0"/>
                <a:ea typeface="굴림" charset="-127"/>
              </a:rPr>
              <a:t>Key words</a:t>
            </a:r>
          </a:p>
          <a:p>
            <a:pPr eaLnBrk="1" hangingPunct="1">
              <a:buFontTx/>
              <a:buNone/>
            </a:pPr>
            <a:r>
              <a:rPr lang="en-US" altLang="ko-KR" sz="2000" smtClean="0">
                <a:latin typeface="Calibri" pitchFamily="34" charset="0"/>
                <a:ea typeface="굴림" charset="-127"/>
              </a:rPr>
              <a:t>ADD, SUBTRACT, COMPUTE,  SET  </a:t>
            </a:r>
          </a:p>
          <a:p>
            <a:pPr eaLnBrk="1" hangingPunct="1">
              <a:buFontTx/>
              <a:buNone/>
            </a:pPr>
            <a:endParaRPr lang="en-US" altLang="ko-KR" sz="2000" smtClean="0">
              <a:solidFill>
                <a:srgbClr val="3399FF"/>
              </a:solidFill>
              <a:latin typeface="Calibri" pitchFamily="34" charset="0"/>
              <a:ea typeface="굴림" charset="-127"/>
            </a:endParaRPr>
          </a:p>
          <a:p>
            <a:pPr eaLnBrk="1" hangingPunct="1">
              <a:buFontTx/>
              <a:buNone/>
            </a:pPr>
            <a:r>
              <a:rPr lang="en-US" altLang="ko-KR" sz="2000" smtClean="0">
                <a:solidFill>
                  <a:srgbClr val="C00000"/>
                </a:solidFill>
                <a:latin typeface="Calibri" pitchFamily="34" charset="0"/>
                <a:ea typeface="굴림" charset="-127"/>
              </a:rPr>
              <a:t>Example</a:t>
            </a:r>
          </a:p>
          <a:p>
            <a:pPr eaLnBrk="1" hangingPunct="1">
              <a:buFontTx/>
              <a:buNone/>
            </a:pPr>
            <a:r>
              <a:rPr lang="en-US" altLang="ko-KR" sz="2000" smtClean="0">
                <a:latin typeface="Calibri" pitchFamily="34" charset="0"/>
                <a:ea typeface="굴림" charset="-127"/>
              </a:rPr>
              <a:t>     ADD 3 TO count  </a:t>
            </a:r>
            <a:br>
              <a:rPr lang="en-US" altLang="ko-KR" sz="2000" smtClean="0">
                <a:latin typeface="Calibri" pitchFamily="34" charset="0"/>
                <a:ea typeface="굴림" charset="-127"/>
              </a:rPr>
            </a:br>
            <a:r>
              <a:rPr lang="en-US" altLang="ko-KR" sz="2000" smtClean="0">
                <a:latin typeface="Calibri" pitchFamily="34" charset="0"/>
                <a:ea typeface="굴림" charset="-127"/>
              </a:rPr>
              <a:t>SUBTRACT 5 FROM count  </a:t>
            </a:r>
            <a:br>
              <a:rPr lang="en-US" altLang="ko-KR" sz="2000" smtClean="0">
                <a:latin typeface="Calibri" pitchFamily="34" charset="0"/>
                <a:ea typeface="굴림" charset="-127"/>
              </a:rPr>
            </a:br>
            <a:r>
              <a:rPr lang="en-US" altLang="ko-KR" sz="2000" smtClean="0">
                <a:latin typeface="Calibri" pitchFamily="34" charset="0"/>
                <a:ea typeface="굴림" charset="-127"/>
              </a:rPr>
              <a:t>SET count TO 12  </a:t>
            </a:r>
            <a:br>
              <a:rPr lang="en-US" altLang="ko-KR" sz="2000" smtClean="0">
                <a:latin typeface="Calibri" pitchFamily="34" charset="0"/>
                <a:ea typeface="굴림" charset="-127"/>
              </a:rPr>
            </a:br>
            <a:r>
              <a:rPr lang="en-US" altLang="ko-KR" sz="2000" smtClean="0">
                <a:latin typeface="Calibri" pitchFamily="34" charset="0"/>
                <a:ea typeface="굴림" charset="-127"/>
              </a:rPr>
              <a:t>COMPUTE 10 + count GIVING new_count </a:t>
            </a:r>
            <a:endParaRPr lang="en-US" sz="200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4294967295"/>
          </p:nvPr>
        </p:nvSpPr>
        <p:spPr>
          <a:noFill/>
        </p:spPr>
        <p:txBody>
          <a:bodyPr/>
          <a:lstStyle/>
          <a:p>
            <a:endParaRPr lang="ko-KR" altLang="en-US" smtClean="0"/>
          </a:p>
          <a:p>
            <a:endParaRPr lang="ko-KR" altLang="en-US" smtClean="0"/>
          </a:p>
          <a:p>
            <a:fld id="{38B2D2B8-4193-4DF0-B27C-CE753F7FEF3D}" type="datetime4">
              <a:rPr lang="en-US" smtClean="0"/>
              <a:pPr/>
              <a:t>April 8, 2013</a:t>
            </a:fld>
            <a:endParaRPr lang="en-US" altLang="ko-KR" sz="1400" b="0" smtClean="0">
              <a:latin typeface="Times" pitchFamily="18" charset="0"/>
            </a:endParaRPr>
          </a:p>
        </p:txBody>
      </p:sp>
      <p:sp>
        <p:nvSpPr>
          <p:cNvPr id="3993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AB4FAEB-CAFB-46EE-A208-4F876FB67115}" type="slidenum">
              <a:rPr lang="en-US" altLang="ko-KR" smtClean="0"/>
              <a:pPr/>
              <a:t>26</a:t>
            </a:fld>
            <a:endParaRPr lang="en-US" altLang="ko-KR" smtClean="0"/>
          </a:p>
        </p:txBody>
      </p:sp>
      <p:sp>
        <p:nvSpPr>
          <p:cNvPr id="449538" name="Rectangle 2"/>
          <p:cNvSpPr>
            <a:spLocks noGrp="1" noChangeArrowheads="1"/>
          </p:cNvSpPr>
          <p:nvPr>
            <p:ph type="title" idx="4294967295"/>
          </p:nvPr>
        </p:nvSpPr>
        <p:spPr>
          <a:xfrm>
            <a:off x="457200" y="228600"/>
            <a:ext cx="3124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Nested Constructs</a:t>
            </a:r>
          </a:p>
        </p:txBody>
      </p:sp>
      <p:sp>
        <p:nvSpPr>
          <p:cNvPr id="39941" name="Rectangle 3"/>
          <p:cNvSpPr>
            <a:spLocks noGrp="1" noChangeArrowheads="1"/>
          </p:cNvSpPr>
          <p:nvPr>
            <p:ph type="body" idx="4294967295"/>
          </p:nvPr>
        </p:nvSpPr>
        <p:spPr>
          <a:xfrm>
            <a:off x="484188" y="685800"/>
            <a:ext cx="8181975" cy="4887913"/>
          </a:xfrm>
        </p:spPr>
        <p:txBody>
          <a:bodyPr/>
          <a:lstStyle/>
          <a:p>
            <a:pPr eaLnBrk="1" hangingPunct="1">
              <a:buFontTx/>
              <a:buNone/>
            </a:pPr>
            <a:r>
              <a:rPr lang="en-US" sz="2000" smtClean="0">
                <a:solidFill>
                  <a:srgbClr val="C00000"/>
                </a:solidFill>
                <a:latin typeface="Calibri" pitchFamily="34" charset="0"/>
                <a:ea typeface="굴림" charset="-127"/>
              </a:rPr>
              <a:t>Example </a:t>
            </a:r>
          </a:p>
          <a:p>
            <a:pPr marL="520700" lvl="1" indent="0" eaLnBrk="1" hangingPunct="1">
              <a:buFontTx/>
              <a:buNone/>
            </a:pPr>
            <a:r>
              <a:rPr lang="en-US" sz="2000" smtClean="0">
                <a:latin typeface="Calibri" pitchFamily="34" charset="0"/>
              </a:rPr>
              <a:t>SET total to zero </a:t>
            </a:r>
            <a:br>
              <a:rPr lang="en-US" sz="2000" smtClean="0">
                <a:latin typeface="Calibri" pitchFamily="34" charset="0"/>
              </a:rPr>
            </a:br>
            <a:r>
              <a:rPr lang="en-US" sz="2000" smtClean="0">
                <a:latin typeface="Calibri" pitchFamily="34" charset="0"/>
              </a:rPr>
              <a:t>REPEAT </a:t>
            </a:r>
          </a:p>
          <a:p>
            <a:pPr marL="520700" lvl="1" indent="0" eaLnBrk="1" hangingPunct="1">
              <a:buFontTx/>
              <a:buNone/>
            </a:pPr>
            <a:r>
              <a:rPr lang="en-US" sz="2000" smtClean="0">
                <a:latin typeface="Calibri" pitchFamily="34" charset="0"/>
              </a:rPr>
              <a:t>       READ Temperature </a:t>
            </a:r>
            <a:br>
              <a:rPr lang="en-US" sz="2000" smtClean="0">
                <a:latin typeface="Calibri" pitchFamily="34" charset="0"/>
              </a:rPr>
            </a:br>
            <a:r>
              <a:rPr lang="en-US" sz="2000" smtClean="0">
                <a:latin typeface="Calibri" pitchFamily="34" charset="0"/>
              </a:rPr>
              <a:t>       IF Temperature &gt; Freezing THEN </a:t>
            </a:r>
            <a:br>
              <a:rPr lang="en-US" sz="2000" smtClean="0">
                <a:latin typeface="Calibri" pitchFamily="34" charset="0"/>
              </a:rPr>
            </a:br>
            <a:r>
              <a:rPr lang="en-US" sz="2000" smtClean="0">
                <a:latin typeface="Calibri" pitchFamily="34" charset="0"/>
              </a:rPr>
              <a:t>               INCREMENT total </a:t>
            </a:r>
            <a:br>
              <a:rPr lang="en-US" sz="2000" smtClean="0">
                <a:latin typeface="Calibri" pitchFamily="34" charset="0"/>
              </a:rPr>
            </a:br>
            <a:r>
              <a:rPr lang="en-US" sz="2000" smtClean="0">
                <a:latin typeface="Calibri" pitchFamily="34" charset="0"/>
              </a:rPr>
              <a:t>       END IF</a:t>
            </a:r>
          </a:p>
          <a:p>
            <a:pPr marL="520700" lvl="1" indent="0" eaLnBrk="1" hangingPunct="1">
              <a:buFontTx/>
              <a:buNone/>
            </a:pPr>
            <a:r>
              <a:rPr lang="en-US" sz="2000" smtClean="0">
                <a:latin typeface="Calibri" pitchFamily="34" charset="0"/>
              </a:rPr>
              <a:t>UNTIL Temperature &lt; zero </a:t>
            </a:r>
            <a:br>
              <a:rPr lang="en-US" sz="2000" smtClean="0">
                <a:latin typeface="Calibri" pitchFamily="34" charset="0"/>
              </a:rPr>
            </a:br>
            <a:r>
              <a:rPr lang="en-US" sz="2000" smtClean="0">
                <a:latin typeface="Calibri" pitchFamily="34" charset="0"/>
              </a:rPr>
              <a:t>Print total</a:t>
            </a:r>
            <a:endParaRPr lang="en-US" altLang="ko-KR" sz="2000" smtClean="0">
              <a:latin typeface="Calibri" pitchFamily="34" charset="0"/>
              <a:ea typeface="굴림" charset="-127"/>
            </a:endParaRPr>
          </a:p>
          <a:p>
            <a:pPr eaLnBrk="1" hangingPunct="1">
              <a:buFontTx/>
              <a:buNone/>
            </a:pPr>
            <a:r>
              <a:rPr lang="en-US" altLang="ko-KR" sz="2000" smtClean="0">
                <a:latin typeface="Calibri" pitchFamily="34" charset="0"/>
                <a:ea typeface="굴림" charset="-127"/>
              </a:rPr>
              <a:t>     </a:t>
            </a:r>
          </a:p>
          <a:p>
            <a:pPr eaLnBrk="1" hangingPunct="1">
              <a:buFontTx/>
              <a:buNone/>
            </a:pPr>
            <a:r>
              <a:rPr lang="en-US" altLang="ko-KR" sz="2000" smtClean="0">
                <a:latin typeface="Calibri" pitchFamily="34" charset="0"/>
                <a:ea typeface="굴림" charset="-127"/>
              </a:rPr>
              <a:t>     In the above example, the IF construct is nested within the REPEAT construct, and therefore is indented. </a:t>
            </a:r>
            <a:r>
              <a:rPr lang="en-US" altLang="ko-KR" sz="2000" smtClean="0">
                <a:ea typeface="굴림" charset="-127"/>
              </a:rPr>
              <a:t/>
            </a:r>
            <a:br>
              <a:rPr lang="en-US" altLang="ko-KR" sz="2000" smtClean="0">
                <a:ea typeface="굴림" charset="-127"/>
              </a:rPr>
            </a:br>
            <a:r>
              <a:rPr lang="en-US" altLang="ko-KR" sz="2000" smtClean="0">
                <a:ea typeface="굴림" charset="-127"/>
              </a:rPr>
              <a:t/>
            </a:r>
            <a:br>
              <a:rPr lang="en-US" altLang="ko-KR" sz="2000" smtClean="0">
                <a:ea typeface="굴림" charset="-127"/>
              </a:rPr>
            </a:br>
            <a:endParaRPr lang="en-US" sz="2000"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4294967295"/>
          </p:nvPr>
        </p:nvSpPr>
        <p:spPr>
          <a:noFill/>
        </p:spPr>
        <p:txBody>
          <a:bodyPr/>
          <a:lstStyle/>
          <a:p>
            <a:endParaRPr lang="ko-KR" altLang="en-US" smtClean="0"/>
          </a:p>
          <a:p>
            <a:endParaRPr lang="ko-KR" altLang="en-US" smtClean="0"/>
          </a:p>
          <a:p>
            <a:fld id="{5AFC73FA-84E9-4524-8431-EB98AF0E2B6C}" type="datetime4">
              <a:rPr lang="en-US" smtClean="0"/>
              <a:pPr/>
              <a:t>April 8, 2013</a:t>
            </a:fld>
            <a:endParaRPr lang="en-US" altLang="ko-KR" sz="1400" b="0" smtClean="0">
              <a:latin typeface="Times" pitchFamily="18" charset="0"/>
            </a:endParaRPr>
          </a:p>
        </p:txBody>
      </p:sp>
      <p:sp>
        <p:nvSpPr>
          <p:cNvPr id="4096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1927E441-7979-4D49-B08B-CEECD65EC6A1}" type="slidenum">
              <a:rPr lang="en-US" altLang="ko-KR" smtClean="0"/>
              <a:pPr/>
              <a:t>27</a:t>
            </a:fld>
            <a:endParaRPr lang="en-US" altLang="ko-KR" smtClean="0"/>
          </a:p>
        </p:txBody>
      </p:sp>
      <p:sp>
        <p:nvSpPr>
          <p:cNvPr id="473090" name="Rectangle 2"/>
          <p:cNvSpPr>
            <a:spLocks noGrp="1" noChangeArrowheads="1"/>
          </p:cNvSpPr>
          <p:nvPr>
            <p:ph type="title" idx="4294967295"/>
          </p:nvPr>
        </p:nvSpPr>
        <p:spPr>
          <a:xfrm>
            <a:off x="457200" y="228600"/>
            <a:ext cx="63246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Nested Constructs Contd …</a:t>
            </a:r>
          </a:p>
        </p:txBody>
      </p:sp>
      <p:sp>
        <p:nvSpPr>
          <p:cNvPr id="40965" name="Rectangle 3"/>
          <p:cNvSpPr>
            <a:spLocks noGrp="1" noChangeArrowheads="1"/>
          </p:cNvSpPr>
          <p:nvPr>
            <p:ph type="body" idx="4294967295"/>
          </p:nvPr>
        </p:nvSpPr>
        <p:spPr>
          <a:xfrm>
            <a:off x="457200" y="838200"/>
            <a:ext cx="8181975" cy="4376738"/>
          </a:xfrm>
        </p:spPr>
        <p:txBody>
          <a:bodyPr/>
          <a:lstStyle/>
          <a:p>
            <a:pPr indent="0" eaLnBrk="1" hangingPunct="1">
              <a:lnSpc>
                <a:spcPct val="90000"/>
              </a:lnSpc>
              <a:buFontTx/>
              <a:buNone/>
            </a:pPr>
            <a:r>
              <a:rPr lang="en-US" sz="2000" smtClean="0">
                <a:solidFill>
                  <a:srgbClr val="C00000"/>
                </a:solidFill>
                <a:latin typeface="Calibri" pitchFamily="34" charset="0"/>
                <a:ea typeface="굴림" charset="-127"/>
              </a:rPr>
              <a:t>Example – Repeat Nested loop</a:t>
            </a:r>
          </a:p>
          <a:p>
            <a:pPr indent="0" eaLnBrk="1" hangingPunct="1">
              <a:lnSpc>
                <a:spcPct val="90000"/>
              </a:lnSpc>
              <a:buFontTx/>
              <a:buNone/>
            </a:pPr>
            <a:r>
              <a:rPr lang="en-US" altLang="ko-KR" sz="2000" smtClean="0">
                <a:solidFill>
                  <a:srgbClr val="000000"/>
                </a:solidFill>
                <a:latin typeface="Calibri" pitchFamily="34" charset="0"/>
                <a:ea typeface="굴림" charset="-127"/>
                <a:cs typeface="Times New Roman" pitchFamily="18" charset="0"/>
              </a:rPr>
              <a:t>st_count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total_fee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REPEAT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student_name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subject_count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REPEAT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subject_title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subject_cost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total_fee = total_fee + subject_cost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subject_count = subject_count + 1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UNTIL subject_count = 4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st_count = st_count + 1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UNTIL st_count = 100 </a:t>
            </a:r>
            <a:endParaRPr lang="en-US" sz="2000" smtClean="0">
              <a:solidFill>
                <a:srgbClr val="000000"/>
              </a:solidFill>
              <a:latin typeface="Calibri" pitchFamily="34"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4294967295"/>
          </p:nvPr>
        </p:nvSpPr>
        <p:spPr>
          <a:noFill/>
        </p:spPr>
        <p:txBody>
          <a:bodyPr/>
          <a:lstStyle/>
          <a:p>
            <a:endParaRPr lang="ko-KR" altLang="en-US" smtClean="0"/>
          </a:p>
          <a:p>
            <a:endParaRPr lang="ko-KR" altLang="en-US" smtClean="0"/>
          </a:p>
          <a:p>
            <a:fld id="{389C9DE9-4EA7-4E0A-BF5A-C9724F22CBB9}" type="datetime4">
              <a:rPr lang="en-US" smtClean="0"/>
              <a:pPr/>
              <a:t>April 8, 2013</a:t>
            </a:fld>
            <a:endParaRPr lang="en-US" altLang="ko-KR" sz="1400" b="0" smtClean="0">
              <a:latin typeface="Times" pitchFamily="18" charset="0"/>
            </a:endParaRPr>
          </a:p>
        </p:txBody>
      </p:sp>
      <p:sp>
        <p:nvSpPr>
          <p:cNvPr id="4198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9AF7CA78-F183-406B-B3E8-291529F361CA}" type="slidenum">
              <a:rPr lang="en-US" altLang="ko-KR" smtClean="0"/>
              <a:pPr/>
              <a:t>28</a:t>
            </a:fld>
            <a:endParaRPr lang="en-US" altLang="ko-KR" smtClean="0"/>
          </a:p>
        </p:txBody>
      </p:sp>
      <p:sp>
        <p:nvSpPr>
          <p:cNvPr id="474114" name="Rectangle 2"/>
          <p:cNvSpPr>
            <a:spLocks noGrp="1" noChangeArrowheads="1"/>
          </p:cNvSpPr>
          <p:nvPr>
            <p:ph type="title" idx="4294967295"/>
          </p:nvPr>
        </p:nvSpPr>
        <p:spPr>
          <a:xfrm>
            <a:off x="457200" y="228600"/>
            <a:ext cx="4267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Nested Constructs Contd …</a:t>
            </a:r>
          </a:p>
        </p:txBody>
      </p:sp>
      <p:sp>
        <p:nvSpPr>
          <p:cNvPr id="41989" name="Rectangle 3"/>
          <p:cNvSpPr>
            <a:spLocks noGrp="1" noChangeArrowheads="1"/>
          </p:cNvSpPr>
          <p:nvPr>
            <p:ph type="body" idx="4294967295"/>
          </p:nvPr>
        </p:nvSpPr>
        <p:spPr>
          <a:xfrm>
            <a:off x="484188" y="914400"/>
            <a:ext cx="8181975" cy="4887913"/>
          </a:xfrm>
        </p:spPr>
        <p:txBody>
          <a:bodyPr/>
          <a:lstStyle/>
          <a:p>
            <a:pPr eaLnBrk="1" hangingPunct="1">
              <a:buFontTx/>
              <a:buNone/>
            </a:pPr>
            <a:r>
              <a:rPr lang="en-US" sz="2000" smtClean="0">
                <a:solidFill>
                  <a:srgbClr val="C00000"/>
                </a:solidFill>
                <a:latin typeface="Calibri" pitchFamily="34" charset="0"/>
                <a:ea typeface="굴림" charset="-127"/>
              </a:rPr>
              <a:t>Example – While Nested loop</a:t>
            </a:r>
          </a:p>
          <a:p>
            <a:pPr eaLnBrk="1" hangingPunct="1">
              <a:buFontTx/>
              <a:buNone/>
            </a:pPr>
            <a:r>
              <a:rPr lang="en-US" altLang="ko-KR" sz="2000" smtClean="0">
                <a:solidFill>
                  <a:srgbClr val="000000"/>
                </a:solidFill>
                <a:latin typeface="Calibri" pitchFamily="34" charset="0"/>
                <a:ea typeface="굴림" charset="-127"/>
                <a:cs typeface="Times New Roman" pitchFamily="18" charset="0"/>
              </a:rPr>
              <a:t>     st_count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total_fee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DOWHILE st_count &lt; 100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student_name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subject_count = 0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DOWHILE subject_count &lt; 4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subject_title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INPUT subject_cost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total_fee = total_fee + subject_cost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subject_count = subject_count + 1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END DOWHILE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           st_count = st_count + 1  </a:t>
            </a:r>
            <a:br>
              <a:rPr lang="en-US" altLang="ko-KR" sz="2000" smtClean="0">
                <a:solidFill>
                  <a:srgbClr val="000000"/>
                </a:solidFill>
                <a:latin typeface="Calibri" pitchFamily="34" charset="0"/>
                <a:ea typeface="굴림" charset="-127"/>
                <a:cs typeface="Times New Roman" pitchFamily="18" charset="0"/>
              </a:rPr>
            </a:br>
            <a:r>
              <a:rPr lang="en-US" altLang="ko-KR" sz="2000" smtClean="0">
                <a:solidFill>
                  <a:srgbClr val="000000"/>
                </a:solidFill>
                <a:latin typeface="Calibri" pitchFamily="34" charset="0"/>
                <a:ea typeface="굴림" charset="-127"/>
                <a:cs typeface="Times New Roman" pitchFamily="18" charset="0"/>
              </a:rPr>
              <a:t>END DOWHILE</a:t>
            </a:r>
            <a:r>
              <a:rPr lang="en-US" altLang="ko-KR" sz="2000" smtClean="0">
                <a:solidFill>
                  <a:srgbClr val="000000"/>
                </a:solidFill>
                <a:latin typeface="Calibri" pitchFamily="34" charset="0"/>
                <a:ea typeface="굴림" charset="-127"/>
              </a:rPr>
              <a:t> </a:t>
            </a:r>
            <a:endParaRPr lang="en-US" sz="2000" smtClean="0">
              <a:solidFill>
                <a:srgbClr val="000000"/>
              </a:solidFill>
              <a:latin typeface="Calibri" pitchFamily="34"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5"/>
          <p:cNvSpPr>
            <a:spLocks noGrp="1"/>
          </p:cNvSpPr>
          <p:nvPr>
            <p:ph type="dt" sz="quarter" idx="10"/>
          </p:nvPr>
        </p:nvSpPr>
        <p:spPr>
          <a:noFill/>
        </p:spPr>
        <p:txBody>
          <a:bodyPr/>
          <a:lstStyle/>
          <a:p>
            <a:endParaRPr lang="ko-KR" altLang="en-US" smtClean="0"/>
          </a:p>
          <a:p>
            <a:endParaRPr lang="ko-KR" altLang="en-US" smtClean="0"/>
          </a:p>
          <a:p>
            <a:fld id="{89252751-6E8C-4F4F-A075-C3082CA69BEB}" type="datetime4">
              <a:rPr lang="en-US" smtClean="0"/>
              <a:pPr/>
              <a:t>April 8, 2013</a:t>
            </a:fld>
            <a:endParaRPr lang="en-US" altLang="ko-KR" sz="1400" b="0" smtClean="0">
              <a:latin typeface="Times" pitchFamily="18" charset="0"/>
            </a:endParaRPr>
          </a:p>
        </p:txBody>
      </p:sp>
      <p:sp>
        <p:nvSpPr>
          <p:cNvPr id="43011" name="Slide Number Placeholder 6"/>
          <p:cNvSpPr>
            <a:spLocks noGrp="1"/>
          </p:cNvSpPr>
          <p:nvPr>
            <p:ph type="sldNum" sz="quarter" idx="11"/>
          </p:nvPr>
        </p:nvSpPr>
        <p:spPr>
          <a:noFill/>
        </p:spPr>
        <p:txBody>
          <a:bodyPr/>
          <a:lstStyle/>
          <a:p>
            <a:endParaRPr lang="ko-KR" altLang="en-US" smtClean="0"/>
          </a:p>
          <a:p>
            <a:endParaRPr lang="ko-KR" altLang="en-US" smtClean="0"/>
          </a:p>
          <a:p>
            <a:r>
              <a:rPr lang="en-US" altLang="ko-KR" smtClean="0"/>
              <a:t>Page </a:t>
            </a:r>
            <a:fld id="{B6F00BF0-CE6B-4614-99A7-E0DFA6A0247B}" type="slidenum">
              <a:rPr lang="en-US" altLang="ko-KR" smtClean="0"/>
              <a:pPr/>
              <a:t>29</a:t>
            </a:fld>
            <a:endParaRPr lang="en-US" altLang="ko-KR" smtClean="0"/>
          </a:p>
        </p:txBody>
      </p:sp>
      <p:sp>
        <p:nvSpPr>
          <p:cNvPr id="450562" name="Rectangle 2"/>
          <p:cNvSpPr>
            <a:spLocks noGrp="1" noChangeArrowheads="1"/>
          </p:cNvSpPr>
          <p:nvPr>
            <p:ph type="title"/>
          </p:nvPr>
        </p:nvSpPr>
        <p:spPr>
          <a:xfrm>
            <a:off x="457199" y="228600"/>
            <a:ext cx="20574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Flow chart</a:t>
            </a:r>
          </a:p>
        </p:txBody>
      </p:sp>
      <p:sp>
        <p:nvSpPr>
          <p:cNvPr id="43013" name="Rectangle 3"/>
          <p:cNvSpPr>
            <a:spLocks noGrp="1" noChangeArrowheads="1"/>
          </p:cNvSpPr>
          <p:nvPr>
            <p:ph type="body" sz="half" idx="1"/>
          </p:nvPr>
        </p:nvSpPr>
        <p:spPr>
          <a:xfrm>
            <a:off x="457200" y="762000"/>
            <a:ext cx="7696200" cy="4887913"/>
          </a:xfrm>
        </p:spPr>
        <p:txBody>
          <a:bodyPr/>
          <a:lstStyle/>
          <a:p>
            <a:pPr eaLnBrk="1" hangingPunct="1">
              <a:buFontTx/>
              <a:buNone/>
            </a:pPr>
            <a:r>
              <a:rPr lang="en-US" sz="2000" b="1" smtClean="0">
                <a:latin typeface="Calibri" pitchFamily="34" charset="0"/>
              </a:rPr>
              <a:t>A flowchart illustrates the steps in a process </a:t>
            </a:r>
          </a:p>
          <a:p>
            <a:pPr eaLnBrk="1" hangingPunct="1">
              <a:buFontTx/>
              <a:buBlip>
                <a:blip r:embed="rId2"/>
              </a:buBlip>
            </a:pPr>
            <a:r>
              <a:rPr lang="en-US" sz="2000" smtClean="0">
                <a:latin typeface="Calibri" pitchFamily="34" charset="0"/>
              </a:rPr>
              <a:t>By visualizing the process, a flowchart can quickly help identify bottlenecks or inefficiencies where the process can be streamlined or improved</a:t>
            </a:r>
          </a:p>
          <a:p>
            <a:pPr eaLnBrk="1" hangingPunct="1">
              <a:buFontTx/>
              <a:buBlip>
                <a:blip r:embed="rId2"/>
              </a:buBlip>
            </a:pPr>
            <a:endParaRPr lang="en-US" sz="2000" b="1" smtClean="0">
              <a:latin typeface="Calibri" pitchFamily="34" charset="0"/>
            </a:endParaRPr>
          </a:p>
          <a:p>
            <a:pPr eaLnBrk="1" hangingPunct="1">
              <a:buFontTx/>
              <a:buNone/>
            </a:pPr>
            <a:r>
              <a:rPr lang="en-US" sz="2000" b="1" smtClean="0">
                <a:latin typeface="Calibri" pitchFamily="34" charset="0"/>
              </a:rPr>
              <a:t>BASIC FLOWCHARTING SHAPES AND SYMBOLS</a:t>
            </a:r>
          </a:p>
          <a:p>
            <a:pPr eaLnBrk="1" hangingPunct="1">
              <a:buFontTx/>
              <a:buBlip>
                <a:blip r:embed="rId2"/>
              </a:buBlip>
            </a:pPr>
            <a:r>
              <a:rPr lang="en-US" sz="2000" smtClean="0">
                <a:latin typeface="Calibri" pitchFamily="34" charset="0"/>
              </a:rPr>
              <a:t>Flowcharts use special shapes to represent different types of actions or steps in a process. Lines and arrows show the sequence of the steps, and the relationships among them.</a:t>
            </a:r>
            <a:endParaRPr lang="en-US" sz="2000" b="1" smtClean="0">
              <a:latin typeface="Calibri" pitchFamily="34" charset="0"/>
            </a:endParaRPr>
          </a:p>
          <a:p>
            <a:pPr eaLnBrk="1" hangingPunct="1">
              <a:buFontTx/>
              <a:buBlip>
                <a:blip r:embed="rId2"/>
              </a:buBlip>
            </a:pPr>
            <a:endParaRPr lang="en-US" sz="2000" b="1" smtClean="0">
              <a:latin typeface="Calibri" pitchFamily="34" charset="0"/>
            </a:endParaRPr>
          </a:p>
          <a:p>
            <a:pPr eaLnBrk="1" hangingPunct="1">
              <a:buFontTx/>
              <a:buBlip>
                <a:blip r:embed="rId2"/>
              </a:buBlip>
            </a:pPr>
            <a:endParaRPr lang="en-US" sz="2000" b="1" smtClean="0">
              <a:latin typeface="Calibri" pitchFamily="34" charset="0"/>
            </a:endParaRPr>
          </a:p>
          <a:p>
            <a:pPr eaLnBrk="1" hangingPunct="1">
              <a:buFontTx/>
              <a:buBlip>
                <a:blip r:embed="rId2"/>
              </a:buBlip>
            </a:pPr>
            <a:r>
              <a:rPr lang="en-US" sz="2000" b="1" smtClean="0">
                <a:latin typeface="Calibri" pitchFamily="34" charset="0"/>
              </a:rPr>
              <a:t>Start/End</a:t>
            </a:r>
            <a:r>
              <a:rPr lang="en-US" sz="2000" smtClean="0">
                <a:latin typeface="Calibri" pitchFamily="34" charset="0"/>
              </a:rPr>
              <a:t/>
            </a:r>
            <a:br>
              <a:rPr lang="en-US" sz="2000" smtClean="0">
                <a:latin typeface="Calibri" pitchFamily="34" charset="0"/>
              </a:rPr>
            </a:br>
            <a:r>
              <a:rPr lang="en-US" sz="2000" smtClean="0">
                <a:latin typeface="Calibri" pitchFamily="34" charset="0"/>
              </a:rPr>
              <a:t>The terminator symbol marks the starting or ending point of the system. It usually contains the word "Start" or "End."</a:t>
            </a:r>
          </a:p>
        </p:txBody>
      </p:sp>
      <p:sp>
        <p:nvSpPr>
          <p:cNvPr id="7" name="Flowchart: Terminator 6"/>
          <p:cNvSpPr/>
          <p:nvPr/>
        </p:nvSpPr>
        <p:spPr bwMode="auto">
          <a:xfrm>
            <a:off x="914400" y="3962400"/>
            <a:ext cx="1219200" cy="457200"/>
          </a:xfrm>
          <a:prstGeom prst="flowChartTerminator">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a:noFill/>
        </p:spPr>
        <p:txBody>
          <a:bodyPr/>
          <a:lstStyle/>
          <a:p>
            <a:endParaRPr lang="ko-KR" altLang="en-US" dirty="0" smtClean="0"/>
          </a:p>
          <a:p>
            <a:endParaRPr lang="ko-KR" altLang="en-US" dirty="0" smtClean="0"/>
          </a:p>
          <a:p>
            <a:fld id="{63F1AD7B-36EF-4AD9-88D1-D89C6968E308}" type="datetime4">
              <a:rPr lang="en-US" smtClean="0"/>
              <a:pPr/>
              <a:t>April 8, 2013</a:t>
            </a:fld>
            <a:endParaRPr lang="en-US" altLang="ko-KR" sz="1400" b="0" dirty="0" smtClean="0">
              <a:latin typeface="Times" pitchFamily="18" charset="0"/>
            </a:endParaRPr>
          </a:p>
        </p:txBody>
      </p:sp>
      <p:sp>
        <p:nvSpPr>
          <p:cNvPr id="1638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52B948BF-AEF0-4C20-9D47-E50C27A98AFE}" type="slidenum">
              <a:rPr lang="en-US" altLang="ko-KR" smtClean="0"/>
              <a:pPr/>
              <a:t>3</a:t>
            </a:fld>
            <a:endParaRPr lang="en-US" altLang="ko-KR" smtClean="0"/>
          </a:p>
        </p:txBody>
      </p:sp>
      <p:graphicFrame>
        <p:nvGraphicFramePr>
          <p:cNvPr id="6" name="Diagram 5"/>
          <p:cNvGraphicFramePr/>
          <p:nvPr/>
        </p:nvGraphicFramePr>
        <p:xfrm>
          <a:off x="1905000" y="1066800"/>
          <a:ext cx="4114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05232" y="152400"/>
            <a:ext cx="1118768"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buFont typeface="Times" pitchFamily="18" charset="0"/>
              <a:buNone/>
              <a:defRPr/>
            </a:pPr>
            <a:r>
              <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ernard MT Condensed" pitchFamily="18" charset="0"/>
              </a:rPr>
              <a:t>Topic</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5"/>
          <p:cNvSpPr>
            <a:spLocks noGrp="1"/>
          </p:cNvSpPr>
          <p:nvPr>
            <p:ph type="dt" sz="quarter" idx="10"/>
          </p:nvPr>
        </p:nvSpPr>
        <p:spPr>
          <a:noFill/>
        </p:spPr>
        <p:txBody>
          <a:bodyPr/>
          <a:lstStyle/>
          <a:p>
            <a:endParaRPr lang="ko-KR" altLang="en-US" smtClean="0"/>
          </a:p>
          <a:p>
            <a:endParaRPr lang="ko-KR" altLang="en-US" smtClean="0"/>
          </a:p>
          <a:p>
            <a:fld id="{EC2C6FAC-2378-44A3-AED3-EC3A6E96C984}" type="datetime4">
              <a:rPr lang="en-US" smtClean="0"/>
              <a:pPr/>
              <a:t>April 8, 2013</a:t>
            </a:fld>
            <a:endParaRPr lang="en-US" altLang="ko-KR" sz="1400" b="0" smtClean="0">
              <a:latin typeface="Times" pitchFamily="18" charset="0"/>
            </a:endParaRPr>
          </a:p>
        </p:txBody>
      </p:sp>
      <p:sp>
        <p:nvSpPr>
          <p:cNvPr id="44035" name="Slide Number Placeholder 6"/>
          <p:cNvSpPr>
            <a:spLocks noGrp="1"/>
          </p:cNvSpPr>
          <p:nvPr>
            <p:ph type="sldNum" sz="quarter" idx="11"/>
          </p:nvPr>
        </p:nvSpPr>
        <p:spPr>
          <a:noFill/>
        </p:spPr>
        <p:txBody>
          <a:bodyPr/>
          <a:lstStyle/>
          <a:p>
            <a:endParaRPr lang="ko-KR" altLang="en-US" smtClean="0"/>
          </a:p>
          <a:p>
            <a:endParaRPr lang="ko-KR" altLang="en-US" smtClean="0"/>
          </a:p>
          <a:p>
            <a:r>
              <a:rPr lang="en-US" altLang="ko-KR" smtClean="0"/>
              <a:t>Page </a:t>
            </a:r>
            <a:fld id="{8A1C1FDB-E6B1-46E9-9BF7-B78F512B42CA}" type="slidenum">
              <a:rPr lang="en-US" altLang="ko-KR" smtClean="0"/>
              <a:pPr/>
              <a:t>30</a:t>
            </a:fld>
            <a:endParaRPr lang="en-US" altLang="ko-KR" smtClean="0"/>
          </a:p>
        </p:txBody>
      </p:sp>
      <p:sp>
        <p:nvSpPr>
          <p:cNvPr id="44036" name="Rectangle 3"/>
          <p:cNvSpPr>
            <a:spLocks noGrp="1" noChangeArrowheads="1"/>
          </p:cNvSpPr>
          <p:nvPr>
            <p:ph type="body" sz="half" idx="1"/>
          </p:nvPr>
        </p:nvSpPr>
        <p:spPr>
          <a:xfrm>
            <a:off x="457200" y="533400"/>
            <a:ext cx="7848600" cy="4811713"/>
          </a:xfrm>
        </p:spPr>
        <p:txBody>
          <a:bodyPr/>
          <a:lstStyle/>
          <a:p>
            <a:pPr eaLnBrk="1" hangingPunct="1">
              <a:buFontTx/>
              <a:buBlip>
                <a:blip r:embed="rId2"/>
              </a:buBlip>
            </a:pPr>
            <a:r>
              <a:rPr lang="en-US" sz="2000" b="1" smtClean="0">
                <a:latin typeface="Calibri" pitchFamily="34" charset="0"/>
              </a:rPr>
              <a:t>Action or Process</a:t>
            </a:r>
            <a:r>
              <a:rPr lang="en-US" sz="2000" smtClean="0">
                <a:latin typeface="Calibri" pitchFamily="34" charset="0"/>
              </a:rPr>
              <a:t/>
            </a:r>
            <a:br>
              <a:rPr lang="en-US" sz="2000" smtClean="0">
                <a:latin typeface="Calibri" pitchFamily="34" charset="0"/>
              </a:rPr>
            </a:br>
            <a:r>
              <a:rPr lang="en-US" sz="2000" smtClean="0">
                <a:latin typeface="Calibri" pitchFamily="34" charset="0"/>
              </a:rPr>
              <a:t>A box can represent a single step ("add two cups of flour"), or and entire sub-process ("make bread") within a larger process</a:t>
            </a:r>
          </a:p>
          <a:p>
            <a:pPr eaLnBrk="1" hangingPunct="1">
              <a:buFontTx/>
              <a:buBlip>
                <a:blip r:embed="rId2"/>
              </a:buBlip>
            </a:pPr>
            <a:endParaRPr lang="en-US" sz="2000" smtClean="0">
              <a:latin typeface="Calibri" pitchFamily="34" charset="0"/>
            </a:endParaRPr>
          </a:p>
          <a:p>
            <a:pPr eaLnBrk="1" hangingPunct="1">
              <a:buFontTx/>
              <a:buBlip>
                <a:blip r:embed="rId2"/>
              </a:buBlip>
            </a:pPr>
            <a:endParaRPr lang="en-US" sz="2000" b="1" smtClean="0">
              <a:latin typeface="Calibri" pitchFamily="34" charset="0"/>
            </a:endParaRPr>
          </a:p>
          <a:p>
            <a:pPr eaLnBrk="1" hangingPunct="1">
              <a:buFontTx/>
              <a:buBlip>
                <a:blip r:embed="rId2"/>
              </a:buBlip>
            </a:pPr>
            <a:r>
              <a:rPr lang="en-US" sz="2000" b="1" smtClean="0">
                <a:latin typeface="Calibri" pitchFamily="34" charset="0"/>
              </a:rPr>
              <a:t>Decision</a:t>
            </a:r>
            <a:r>
              <a:rPr lang="en-US" sz="2000" smtClean="0">
                <a:latin typeface="Calibri" pitchFamily="34" charset="0"/>
              </a:rPr>
              <a:t/>
            </a:r>
            <a:br>
              <a:rPr lang="en-US" sz="2000" smtClean="0">
                <a:latin typeface="Calibri" pitchFamily="34" charset="0"/>
              </a:rPr>
            </a:br>
            <a:r>
              <a:rPr lang="en-US" sz="2000" smtClean="0">
                <a:latin typeface="Calibri" pitchFamily="34" charset="0"/>
              </a:rPr>
              <a:t>A decision or branching point. Lines representing different decisions emerge from different points of the diamond.</a:t>
            </a:r>
          </a:p>
          <a:p>
            <a:pPr eaLnBrk="1" hangingPunct="1">
              <a:buFontTx/>
              <a:buBlip>
                <a:blip r:embed="rId2"/>
              </a:buBlip>
            </a:pPr>
            <a:endParaRPr lang="en-US" sz="2000" smtClean="0">
              <a:latin typeface="Calibri" pitchFamily="34" charset="0"/>
            </a:endParaRPr>
          </a:p>
          <a:p>
            <a:pPr eaLnBrk="1" hangingPunct="1">
              <a:buFontTx/>
              <a:buBlip>
                <a:blip r:embed="rId2"/>
              </a:buBlip>
            </a:pPr>
            <a:endParaRPr lang="en-US" sz="2000" b="1" smtClean="0">
              <a:latin typeface="Calibri" pitchFamily="34" charset="0"/>
            </a:endParaRPr>
          </a:p>
          <a:p>
            <a:pPr eaLnBrk="1" hangingPunct="1">
              <a:buFontTx/>
              <a:buBlip>
                <a:blip r:embed="rId2"/>
              </a:buBlip>
            </a:pPr>
            <a:r>
              <a:rPr lang="en-US" sz="2000" b="1" smtClean="0">
                <a:latin typeface="Calibri" pitchFamily="34" charset="0"/>
              </a:rPr>
              <a:t>Input/Output</a:t>
            </a:r>
            <a:r>
              <a:rPr lang="en-US" sz="2000" smtClean="0">
                <a:latin typeface="Calibri" pitchFamily="34" charset="0"/>
              </a:rPr>
              <a:t/>
            </a:r>
            <a:br>
              <a:rPr lang="en-US" sz="2000" smtClean="0">
                <a:latin typeface="Calibri" pitchFamily="34" charset="0"/>
              </a:rPr>
            </a:br>
            <a:r>
              <a:rPr lang="en-US" sz="2000" smtClean="0">
                <a:latin typeface="Calibri" pitchFamily="34" charset="0"/>
              </a:rPr>
              <a:t>Represents material or information entering or leaving the system, such as customer order (input) or a product (output)</a:t>
            </a:r>
          </a:p>
          <a:p>
            <a:pPr eaLnBrk="1" hangingPunct="1"/>
            <a:endParaRPr lang="en-US" altLang="ko-KR" sz="2000" b="1" smtClean="0">
              <a:ea typeface="굴림" charset="-127"/>
            </a:endParaRPr>
          </a:p>
          <a:p>
            <a:pPr eaLnBrk="1" hangingPunct="1"/>
            <a:endParaRPr lang="en-US" altLang="ko-KR" sz="2000" b="1" smtClean="0">
              <a:ea typeface="굴림" charset="-127"/>
            </a:endParaRPr>
          </a:p>
        </p:txBody>
      </p:sp>
      <p:sp>
        <p:nvSpPr>
          <p:cNvPr id="8" name="Rectangle 7"/>
          <p:cNvSpPr/>
          <p:nvPr/>
        </p:nvSpPr>
        <p:spPr bwMode="auto">
          <a:xfrm>
            <a:off x="914400" y="1600200"/>
            <a:ext cx="1143000" cy="609600"/>
          </a:xfrm>
          <a:prstGeom prst="rect">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
        <p:nvSpPr>
          <p:cNvPr id="10" name="Diamond 9"/>
          <p:cNvSpPr/>
          <p:nvPr/>
        </p:nvSpPr>
        <p:spPr bwMode="auto">
          <a:xfrm>
            <a:off x="914400" y="3276600"/>
            <a:ext cx="1219200" cy="533400"/>
          </a:xfrm>
          <a:prstGeom prst="diamond">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
        <p:nvSpPr>
          <p:cNvPr id="11" name="Parallelogram 10"/>
          <p:cNvSpPr/>
          <p:nvPr/>
        </p:nvSpPr>
        <p:spPr bwMode="auto">
          <a:xfrm>
            <a:off x="914400" y="5029200"/>
            <a:ext cx="1066800" cy="609600"/>
          </a:xfrm>
          <a:prstGeom prst="parallelogram">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5"/>
          <p:cNvSpPr>
            <a:spLocks noGrp="1"/>
          </p:cNvSpPr>
          <p:nvPr>
            <p:ph type="dt" sz="quarter" idx="10"/>
          </p:nvPr>
        </p:nvSpPr>
        <p:spPr>
          <a:noFill/>
        </p:spPr>
        <p:txBody>
          <a:bodyPr/>
          <a:lstStyle/>
          <a:p>
            <a:endParaRPr lang="ko-KR" altLang="en-US" smtClean="0"/>
          </a:p>
          <a:p>
            <a:endParaRPr lang="ko-KR" altLang="en-US" smtClean="0"/>
          </a:p>
          <a:p>
            <a:fld id="{BA1AEDA2-0AF6-40FE-ADCC-8AF8896E424F}" type="datetime4">
              <a:rPr lang="en-US" smtClean="0"/>
              <a:pPr/>
              <a:t>April 8, 2013</a:t>
            </a:fld>
            <a:endParaRPr lang="en-US" altLang="ko-KR" sz="1400" b="0" smtClean="0">
              <a:latin typeface="Times" pitchFamily="18" charset="0"/>
            </a:endParaRPr>
          </a:p>
        </p:txBody>
      </p:sp>
      <p:sp>
        <p:nvSpPr>
          <p:cNvPr id="45059" name="Slide Number Placeholder 6"/>
          <p:cNvSpPr>
            <a:spLocks noGrp="1"/>
          </p:cNvSpPr>
          <p:nvPr>
            <p:ph type="sldNum" sz="quarter" idx="11"/>
          </p:nvPr>
        </p:nvSpPr>
        <p:spPr>
          <a:noFill/>
        </p:spPr>
        <p:txBody>
          <a:bodyPr/>
          <a:lstStyle/>
          <a:p>
            <a:endParaRPr lang="ko-KR" altLang="en-US" smtClean="0"/>
          </a:p>
          <a:p>
            <a:endParaRPr lang="ko-KR" altLang="en-US" smtClean="0"/>
          </a:p>
          <a:p>
            <a:r>
              <a:rPr lang="en-US" altLang="ko-KR" smtClean="0"/>
              <a:t>Page </a:t>
            </a:r>
            <a:fld id="{D324E744-0941-4C3D-8B86-C56E9A39304D}" type="slidenum">
              <a:rPr lang="en-US" altLang="ko-KR" smtClean="0"/>
              <a:pPr/>
              <a:t>31</a:t>
            </a:fld>
            <a:endParaRPr lang="en-US" altLang="ko-KR" smtClean="0"/>
          </a:p>
        </p:txBody>
      </p:sp>
      <p:sp>
        <p:nvSpPr>
          <p:cNvPr id="45060" name="Rectangle 2"/>
          <p:cNvSpPr>
            <a:spLocks noGrp="1" noChangeArrowheads="1"/>
          </p:cNvSpPr>
          <p:nvPr>
            <p:ph type="body" sz="half" idx="1"/>
          </p:nvPr>
        </p:nvSpPr>
        <p:spPr>
          <a:xfrm>
            <a:off x="457200" y="533400"/>
            <a:ext cx="7848600" cy="4811713"/>
          </a:xfrm>
        </p:spPr>
        <p:txBody>
          <a:bodyPr/>
          <a:lstStyle/>
          <a:p>
            <a:pPr eaLnBrk="1" hangingPunct="1">
              <a:buFontTx/>
              <a:buBlip>
                <a:blip r:embed="rId2"/>
              </a:buBlip>
            </a:pPr>
            <a:r>
              <a:rPr lang="en-US" altLang="ko-KR" sz="2000" b="1" smtClean="0">
                <a:latin typeface="Calibri" pitchFamily="34" charset="0"/>
                <a:ea typeface="굴림" charset="-127"/>
              </a:rPr>
              <a:t>Document</a:t>
            </a:r>
            <a:br>
              <a:rPr lang="en-US" altLang="ko-KR" sz="2000" b="1" smtClean="0">
                <a:latin typeface="Calibri" pitchFamily="34" charset="0"/>
                <a:ea typeface="굴림" charset="-127"/>
              </a:rPr>
            </a:br>
            <a:r>
              <a:rPr lang="en-US" altLang="ko-KR" sz="2000" smtClean="0">
                <a:latin typeface="Calibri" pitchFamily="34" charset="0"/>
                <a:ea typeface="굴림" charset="-127"/>
              </a:rPr>
              <a:t>A printed document or report</a:t>
            </a:r>
          </a:p>
          <a:p>
            <a:pPr eaLnBrk="1" hangingPunct="1">
              <a:buFontTx/>
              <a:buBlip>
                <a:blip r:embed="rId2"/>
              </a:buBlip>
            </a:pPr>
            <a:endParaRPr lang="en-US" altLang="ko-KR" sz="2000" b="1" smtClean="0">
              <a:latin typeface="Calibri" pitchFamily="34" charset="0"/>
              <a:ea typeface="굴림" charset="-127"/>
            </a:endParaRPr>
          </a:p>
          <a:p>
            <a:pPr eaLnBrk="1" hangingPunct="1">
              <a:buFontTx/>
              <a:buBlip>
                <a:blip r:embed="rId2"/>
              </a:buBlip>
            </a:pPr>
            <a:endParaRPr lang="en-US" altLang="ko-KR" sz="2000" b="1" smtClean="0">
              <a:latin typeface="Calibri" pitchFamily="34" charset="0"/>
              <a:ea typeface="굴림" charset="-127"/>
            </a:endParaRPr>
          </a:p>
          <a:p>
            <a:pPr eaLnBrk="1" hangingPunct="1">
              <a:buFontTx/>
              <a:buBlip>
                <a:blip r:embed="rId2"/>
              </a:buBlip>
            </a:pPr>
            <a:r>
              <a:rPr lang="en-US" altLang="ko-KR" sz="2000" b="1" smtClean="0">
                <a:latin typeface="Calibri" pitchFamily="34" charset="0"/>
                <a:ea typeface="굴림" charset="-127"/>
              </a:rPr>
              <a:t>Connector</a:t>
            </a:r>
            <a:r>
              <a:rPr lang="en-US" altLang="ko-KR" sz="2000" smtClean="0">
                <a:latin typeface="Calibri" pitchFamily="34" charset="0"/>
                <a:ea typeface="굴림" charset="-127"/>
              </a:rPr>
              <a:t> </a:t>
            </a: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r>
              <a:rPr lang="en-US" sz="2000" b="1" smtClean="0">
                <a:latin typeface="Calibri" pitchFamily="34" charset="0"/>
              </a:rPr>
              <a:t>Subroutine</a:t>
            </a:r>
            <a:r>
              <a:rPr lang="en-US" sz="2000" smtClean="0">
                <a:latin typeface="Calibri" pitchFamily="34" charset="0"/>
              </a:rPr>
              <a:t/>
            </a:r>
            <a:br>
              <a:rPr lang="en-US" sz="2000" smtClean="0">
                <a:latin typeface="Calibri" pitchFamily="34" charset="0"/>
              </a:rPr>
            </a:br>
            <a:r>
              <a:rPr lang="en-US" sz="2000" smtClean="0">
                <a:latin typeface="Calibri" pitchFamily="34" charset="0"/>
              </a:rPr>
              <a:t>Indicates a sequence of actions that perform a specific task embedded within a larger process. This sequence of actions could be described in more detail on a separate flowchart.</a:t>
            </a:r>
          </a:p>
          <a:p>
            <a:pPr eaLnBrk="1" hangingPunct="1"/>
            <a:endParaRPr lang="en-US" sz="2000" smtClean="0"/>
          </a:p>
        </p:txBody>
      </p:sp>
      <p:sp>
        <p:nvSpPr>
          <p:cNvPr id="12" name="Flowchart: Document 11"/>
          <p:cNvSpPr/>
          <p:nvPr/>
        </p:nvSpPr>
        <p:spPr bwMode="auto">
          <a:xfrm>
            <a:off x="990600" y="1295400"/>
            <a:ext cx="914400" cy="609600"/>
          </a:xfrm>
          <a:prstGeom prst="flowChartDocument">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
        <p:nvSpPr>
          <p:cNvPr id="14" name="Flowchart: Connector 13"/>
          <p:cNvSpPr/>
          <p:nvPr/>
        </p:nvSpPr>
        <p:spPr bwMode="auto">
          <a:xfrm>
            <a:off x="1066800" y="2514600"/>
            <a:ext cx="762000" cy="685800"/>
          </a:xfrm>
          <a:prstGeom prst="flowChartConnector">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
        <p:nvSpPr>
          <p:cNvPr id="15" name="Flowchart: Predefined Process 14"/>
          <p:cNvSpPr/>
          <p:nvPr/>
        </p:nvSpPr>
        <p:spPr bwMode="auto">
          <a:xfrm>
            <a:off x="990600" y="4876800"/>
            <a:ext cx="1371600" cy="609600"/>
          </a:xfrm>
          <a:prstGeom prst="flowChartPredefinedProcess">
            <a:avLst/>
          </a:prstGeom>
          <a:solidFill>
            <a:schemeClr val="accent1"/>
          </a:solidFill>
          <a:ln w="95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lstStyle/>
          <a:p>
            <a:pPr>
              <a:defRPr/>
            </a:pPr>
            <a:endParaRPr lang="en-US"/>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4294967295"/>
          </p:nvPr>
        </p:nvSpPr>
        <p:spPr>
          <a:noFill/>
        </p:spPr>
        <p:txBody>
          <a:bodyPr/>
          <a:lstStyle/>
          <a:p>
            <a:endParaRPr lang="ko-KR" altLang="en-US" smtClean="0"/>
          </a:p>
          <a:p>
            <a:endParaRPr lang="ko-KR" altLang="en-US" smtClean="0"/>
          </a:p>
          <a:p>
            <a:fld id="{A01EA266-DEB4-4EDD-A842-27CF4F562104}" type="datetime4">
              <a:rPr lang="en-US" smtClean="0"/>
              <a:pPr/>
              <a:t>April 8, 2013</a:t>
            </a:fld>
            <a:endParaRPr lang="en-US" altLang="ko-KR" sz="1400" b="0" smtClean="0">
              <a:latin typeface="Times" pitchFamily="18" charset="0"/>
            </a:endParaRPr>
          </a:p>
        </p:txBody>
      </p:sp>
      <p:sp>
        <p:nvSpPr>
          <p:cNvPr id="4608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55473F9-B5E9-4854-879D-FF1812802AB9}" type="slidenum">
              <a:rPr lang="en-US" altLang="ko-KR" smtClean="0"/>
              <a:pPr/>
              <a:t>32</a:t>
            </a:fld>
            <a:endParaRPr lang="en-US" altLang="ko-KR" smtClean="0"/>
          </a:p>
        </p:txBody>
      </p:sp>
      <p:sp>
        <p:nvSpPr>
          <p:cNvPr id="452629" name="Rectangle 21"/>
          <p:cNvSpPr>
            <a:spLocks noGrp="1" noChangeArrowheads="1"/>
          </p:cNvSpPr>
          <p:nvPr>
            <p:ph type="title" idx="4294967295"/>
          </p:nvPr>
        </p:nvSpPr>
        <p:spPr>
          <a:xfrm>
            <a:off x="457200" y="228600"/>
            <a:ext cx="20574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While Loop</a:t>
            </a:r>
          </a:p>
        </p:txBody>
      </p:sp>
      <p:sp>
        <p:nvSpPr>
          <p:cNvPr id="7" name="Flowchart: Decision 6"/>
          <p:cNvSpPr/>
          <p:nvPr/>
        </p:nvSpPr>
        <p:spPr bwMode="auto">
          <a:xfrm>
            <a:off x="3352800" y="1524000"/>
            <a:ext cx="1524000" cy="838200"/>
          </a:xfrm>
          <a:prstGeom prst="flowChartDecision">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sz="1600" dirty="0"/>
              <a:t>Decision</a:t>
            </a:r>
          </a:p>
        </p:txBody>
      </p:sp>
      <p:sp>
        <p:nvSpPr>
          <p:cNvPr id="8" name="Flowchart: Process 7"/>
          <p:cNvSpPr/>
          <p:nvPr/>
        </p:nvSpPr>
        <p:spPr bwMode="auto">
          <a:xfrm>
            <a:off x="3352800" y="3200400"/>
            <a:ext cx="1524000" cy="990600"/>
          </a:xfrm>
          <a:prstGeom prst="flowChartProcess">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dirty="0"/>
              <a:t>Sequence</a:t>
            </a:r>
          </a:p>
        </p:txBody>
      </p:sp>
      <p:cxnSp>
        <p:nvCxnSpPr>
          <p:cNvPr id="10" name="Straight Arrow Connector 9"/>
          <p:cNvCxnSpPr>
            <a:endCxn id="7" idx="0"/>
          </p:cNvCxnSpPr>
          <p:nvPr/>
        </p:nvCxnSpPr>
        <p:spPr bwMode="auto">
          <a:xfrm rot="5400000">
            <a:off x="3810001" y="1219200"/>
            <a:ext cx="609600"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2" name="Straight Arrow Connector 11"/>
          <p:cNvCxnSpPr>
            <a:stCxn id="7" idx="2"/>
            <a:endCxn id="8" idx="0"/>
          </p:cNvCxnSpPr>
          <p:nvPr/>
        </p:nvCxnSpPr>
        <p:spPr bwMode="auto">
          <a:xfrm rot="5400000">
            <a:off x="3695701" y="2781300"/>
            <a:ext cx="838200"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6" name="Shape 15"/>
          <p:cNvCxnSpPr>
            <a:stCxn id="7" idx="3"/>
          </p:cNvCxnSpPr>
          <p:nvPr/>
        </p:nvCxnSpPr>
        <p:spPr bwMode="auto">
          <a:xfrm flipH="1">
            <a:off x="4114800" y="1943100"/>
            <a:ext cx="762000" cy="3467100"/>
          </a:xfrm>
          <a:prstGeom prst="bentConnector4">
            <a:avLst>
              <a:gd name="adj1" fmla="val -105000"/>
              <a:gd name="adj2" fmla="val 80586"/>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20" name="Shape 19"/>
          <p:cNvCxnSpPr>
            <a:stCxn id="8" idx="2"/>
          </p:cNvCxnSpPr>
          <p:nvPr/>
        </p:nvCxnSpPr>
        <p:spPr bwMode="auto">
          <a:xfrm rot="5400000" flipH="1">
            <a:off x="2571751" y="2647950"/>
            <a:ext cx="3086100" cy="3175"/>
          </a:xfrm>
          <a:prstGeom prst="bentConnector4">
            <a:avLst>
              <a:gd name="adj1" fmla="val -13168"/>
              <a:gd name="adj2" fmla="val 98369048"/>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
        <p:nvSpPr>
          <p:cNvPr id="33" name="TextBox 32"/>
          <p:cNvSpPr txBox="1"/>
          <p:nvPr/>
        </p:nvSpPr>
        <p:spPr>
          <a:xfrm>
            <a:off x="4876800" y="15240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False</a:t>
            </a:r>
          </a:p>
        </p:txBody>
      </p:sp>
      <p:sp>
        <p:nvSpPr>
          <p:cNvPr id="34" name="TextBox 33"/>
          <p:cNvSpPr txBox="1"/>
          <p:nvPr/>
        </p:nvSpPr>
        <p:spPr>
          <a:xfrm>
            <a:off x="3429000" y="25146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True</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4294967295"/>
          </p:nvPr>
        </p:nvSpPr>
        <p:spPr>
          <a:noFill/>
        </p:spPr>
        <p:txBody>
          <a:bodyPr/>
          <a:lstStyle/>
          <a:p>
            <a:endParaRPr lang="ko-KR" altLang="en-US" smtClean="0"/>
          </a:p>
          <a:p>
            <a:endParaRPr lang="ko-KR" altLang="en-US" smtClean="0"/>
          </a:p>
          <a:p>
            <a:fld id="{EB44BD28-DD36-4166-8A60-2BB20577D9C4}" type="datetime4">
              <a:rPr lang="en-US" smtClean="0"/>
              <a:pPr/>
              <a:t>April 8, 2013</a:t>
            </a:fld>
            <a:endParaRPr lang="en-US" altLang="ko-KR" sz="1400" b="0" smtClean="0">
              <a:latin typeface="Times" pitchFamily="18" charset="0"/>
            </a:endParaRPr>
          </a:p>
        </p:txBody>
      </p:sp>
      <p:sp>
        <p:nvSpPr>
          <p:cNvPr id="4710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06026897-ED0C-4839-867C-CA3FD22C1ADB}" type="slidenum">
              <a:rPr lang="en-US" altLang="ko-KR" smtClean="0"/>
              <a:pPr/>
              <a:t>33</a:t>
            </a:fld>
            <a:endParaRPr lang="en-US" altLang="ko-KR" smtClean="0"/>
          </a:p>
        </p:txBody>
      </p:sp>
      <p:sp>
        <p:nvSpPr>
          <p:cNvPr id="453634" name="Rectangle 2"/>
          <p:cNvSpPr>
            <a:spLocks noGrp="1" noChangeArrowheads="1"/>
          </p:cNvSpPr>
          <p:nvPr>
            <p:ph type="title" idx="4294967295"/>
          </p:nvPr>
        </p:nvSpPr>
        <p:spPr>
          <a:xfrm>
            <a:off x="457199" y="228600"/>
            <a:ext cx="36576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Repeat Loop</a:t>
            </a:r>
          </a:p>
        </p:txBody>
      </p:sp>
      <p:sp>
        <p:nvSpPr>
          <p:cNvPr id="6" name="Flowchart: Decision 5"/>
          <p:cNvSpPr/>
          <p:nvPr/>
        </p:nvSpPr>
        <p:spPr bwMode="auto">
          <a:xfrm>
            <a:off x="3124200" y="3122613"/>
            <a:ext cx="1524000" cy="838200"/>
          </a:xfrm>
          <a:prstGeom prst="flowChartDecision">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sz="1600" dirty="0"/>
              <a:t>Decision</a:t>
            </a:r>
          </a:p>
        </p:txBody>
      </p:sp>
      <p:sp>
        <p:nvSpPr>
          <p:cNvPr id="7" name="Flowchart: Process 6"/>
          <p:cNvSpPr/>
          <p:nvPr/>
        </p:nvSpPr>
        <p:spPr bwMode="auto">
          <a:xfrm>
            <a:off x="3124200" y="1598613"/>
            <a:ext cx="1524000" cy="990600"/>
          </a:xfrm>
          <a:prstGeom prst="flowChartProcess">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dirty="0"/>
              <a:t>Sequence</a:t>
            </a:r>
          </a:p>
        </p:txBody>
      </p:sp>
      <p:cxnSp>
        <p:nvCxnSpPr>
          <p:cNvPr id="8" name="Straight Arrow Connector 7"/>
          <p:cNvCxnSpPr>
            <a:stCxn id="7" idx="2"/>
            <a:endCxn id="6" idx="0"/>
          </p:cNvCxnSpPr>
          <p:nvPr/>
        </p:nvCxnSpPr>
        <p:spPr bwMode="auto">
          <a:xfrm rot="5400000">
            <a:off x="3619501" y="2855912"/>
            <a:ext cx="533400"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9" name="Straight Arrow Connector 8"/>
          <p:cNvCxnSpPr>
            <a:stCxn id="6" idx="2"/>
          </p:cNvCxnSpPr>
          <p:nvPr/>
        </p:nvCxnSpPr>
        <p:spPr bwMode="auto">
          <a:xfrm rot="5400000">
            <a:off x="3352007" y="4495006"/>
            <a:ext cx="1068388"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0" name="Shape 9"/>
          <p:cNvCxnSpPr>
            <a:stCxn id="6" idx="1"/>
          </p:cNvCxnSpPr>
          <p:nvPr/>
        </p:nvCxnSpPr>
        <p:spPr bwMode="auto">
          <a:xfrm rot="10800000" flipH="1">
            <a:off x="3124200" y="1181100"/>
            <a:ext cx="762000" cy="2360613"/>
          </a:xfrm>
          <a:prstGeom prst="bentConnector3">
            <a:avLst>
              <a:gd name="adj1" fmla="val -80000"/>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
        <p:nvSpPr>
          <p:cNvPr id="12" name="TextBox 11"/>
          <p:cNvSpPr txBox="1"/>
          <p:nvPr/>
        </p:nvSpPr>
        <p:spPr>
          <a:xfrm>
            <a:off x="2362200" y="35814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False</a:t>
            </a:r>
          </a:p>
        </p:txBody>
      </p:sp>
      <p:sp>
        <p:nvSpPr>
          <p:cNvPr id="13" name="TextBox 12"/>
          <p:cNvSpPr txBox="1"/>
          <p:nvPr/>
        </p:nvSpPr>
        <p:spPr>
          <a:xfrm>
            <a:off x="3962400" y="4113213"/>
            <a:ext cx="914400" cy="369887"/>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True</a:t>
            </a:r>
          </a:p>
        </p:txBody>
      </p:sp>
      <p:cxnSp>
        <p:nvCxnSpPr>
          <p:cNvPr id="23" name="Straight Arrow Connector 22"/>
          <p:cNvCxnSpPr>
            <a:endCxn id="7" idx="0"/>
          </p:cNvCxnSpPr>
          <p:nvPr/>
        </p:nvCxnSpPr>
        <p:spPr bwMode="auto">
          <a:xfrm rot="5400000">
            <a:off x="3505995" y="1218406"/>
            <a:ext cx="760412"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4294967295"/>
          </p:nvPr>
        </p:nvSpPr>
        <p:spPr>
          <a:noFill/>
        </p:spPr>
        <p:txBody>
          <a:bodyPr/>
          <a:lstStyle/>
          <a:p>
            <a:endParaRPr lang="ko-KR" altLang="en-US" smtClean="0"/>
          </a:p>
          <a:p>
            <a:endParaRPr lang="ko-KR" altLang="en-US" smtClean="0"/>
          </a:p>
          <a:p>
            <a:fld id="{CC58EEDA-2403-48CD-9C5F-898831933192}" type="datetime4">
              <a:rPr lang="en-US" smtClean="0"/>
              <a:pPr/>
              <a:t>April 8, 2013</a:t>
            </a:fld>
            <a:endParaRPr lang="en-US" altLang="ko-KR" sz="1400" b="0" smtClean="0">
              <a:latin typeface="Times" pitchFamily="18" charset="0"/>
            </a:endParaRPr>
          </a:p>
        </p:txBody>
      </p:sp>
      <p:sp>
        <p:nvSpPr>
          <p:cNvPr id="4813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05AD8539-60D5-4592-AA9B-8EB338FECE45}" type="slidenum">
              <a:rPr lang="en-US" altLang="ko-KR" smtClean="0"/>
              <a:pPr/>
              <a:t>34</a:t>
            </a:fld>
            <a:endParaRPr lang="en-US" altLang="ko-KR" smtClean="0"/>
          </a:p>
        </p:txBody>
      </p:sp>
      <p:sp>
        <p:nvSpPr>
          <p:cNvPr id="454658" name="Rectangle 2"/>
          <p:cNvSpPr>
            <a:spLocks noGrp="1" noChangeArrowheads="1"/>
          </p:cNvSpPr>
          <p:nvPr>
            <p:ph type="title" idx="4294967295"/>
          </p:nvPr>
        </p:nvSpPr>
        <p:spPr>
          <a:xfrm>
            <a:off x="457199" y="228600"/>
            <a:ext cx="39624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IF … Then</a:t>
            </a:r>
          </a:p>
        </p:txBody>
      </p:sp>
      <p:sp>
        <p:nvSpPr>
          <p:cNvPr id="14" name="Flowchart: Decision 13"/>
          <p:cNvSpPr/>
          <p:nvPr/>
        </p:nvSpPr>
        <p:spPr bwMode="auto">
          <a:xfrm>
            <a:off x="3200400" y="1524000"/>
            <a:ext cx="1524000" cy="838200"/>
          </a:xfrm>
          <a:prstGeom prst="flowChartDecision">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sz="1600" dirty="0"/>
              <a:t>Decision</a:t>
            </a:r>
          </a:p>
        </p:txBody>
      </p:sp>
      <p:sp>
        <p:nvSpPr>
          <p:cNvPr id="15" name="Flowchart: Process 14"/>
          <p:cNvSpPr/>
          <p:nvPr/>
        </p:nvSpPr>
        <p:spPr bwMode="auto">
          <a:xfrm>
            <a:off x="4724400" y="2971800"/>
            <a:ext cx="1524000" cy="990600"/>
          </a:xfrm>
          <a:prstGeom prst="flowChartProcess">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dirty="0"/>
              <a:t>Sequence</a:t>
            </a:r>
          </a:p>
        </p:txBody>
      </p:sp>
      <p:cxnSp>
        <p:nvCxnSpPr>
          <p:cNvPr id="16" name="Straight Arrow Connector 15"/>
          <p:cNvCxnSpPr>
            <a:endCxn id="14" idx="0"/>
          </p:cNvCxnSpPr>
          <p:nvPr/>
        </p:nvCxnSpPr>
        <p:spPr bwMode="auto">
          <a:xfrm rot="5400000">
            <a:off x="3657601" y="1219200"/>
            <a:ext cx="609600"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8" name="Shape 17"/>
          <p:cNvCxnSpPr>
            <a:stCxn id="14" idx="3"/>
            <a:endCxn id="15" idx="0"/>
          </p:cNvCxnSpPr>
          <p:nvPr/>
        </p:nvCxnSpPr>
        <p:spPr bwMode="auto">
          <a:xfrm>
            <a:off x="4724400" y="1943100"/>
            <a:ext cx="762000" cy="1028700"/>
          </a:xfrm>
          <a:prstGeom prst="bentConnector2">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9" name="Shape 18"/>
          <p:cNvCxnSpPr>
            <a:stCxn id="15" idx="2"/>
          </p:cNvCxnSpPr>
          <p:nvPr/>
        </p:nvCxnSpPr>
        <p:spPr bwMode="auto">
          <a:xfrm rot="5400000">
            <a:off x="4343400" y="3505200"/>
            <a:ext cx="685800" cy="1600200"/>
          </a:xfrm>
          <a:prstGeom prst="bentConnector2">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
        <p:nvSpPr>
          <p:cNvPr id="20" name="TextBox 19"/>
          <p:cNvSpPr txBox="1"/>
          <p:nvPr/>
        </p:nvSpPr>
        <p:spPr>
          <a:xfrm>
            <a:off x="2590800" y="15240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False</a:t>
            </a:r>
          </a:p>
        </p:txBody>
      </p:sp>
      <p:sp>
        <p:nvSpPr>
          <p:cNvPr id="21" name="TextBox 20"/>
          <p:cNvSpPr txBox="1"/>
          <p:nvPr/>
        </p:nvSpPr>
        <p:spPr>
          <a:xfrm>
            <a:off x="4800600" y="15240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True</a:t>
            </a:r>
          </a:p>
        </p:txBody>
      </p:sp>
      <p:cxnSp>
        <p:nvCxnSpPr>
          <p:cNvPr id="48140" name="Shape 26"/>
          <p:cNvCxnSpPr>
            <a:cxnSpLocks noChangeShapeType="1"/>
            <a:stCxn id="14" idx="1"/>
          </p:cNvCxnSpPr>
          <p:nvPr/>
        </p:nvCxnSpPr>
        <p:spPr bwMode="auto">
          <a:xfrm rot="10800000" flipH="1" flipV="1">
            <a:off x="3200400" y="1943100"/>
            <a:ext cx="685800" cy="2705100"/>
          </a:xfrm>
          <a:prstGeom prst="bentConnector4">
            <a:avLst>
              <a:gd name="adj1" fmla="val -142593"/>
              <a:gd name="adj2" fmla="val 100000"/>
            </a:avLst>
          </a:prstGeom>
          <a:noFill/>
          <a:ln w="9525" algn="ctr">
            <a:solidFill>
              <a:schemeClr val="tx1"/>
            </a:solidFill>
            <a:miter lim="800000"/>
            <a:headEnd/>
            <a:tailEnd type="arrow" w="med" len="med"/>
          </a:ln>
        </p:spPr>
      </p:cxnSp>
      <p:cxnSp>
        <p:nvCxnSpPr>
          <p:cNvPr id="30" name="Straight Arrow Connector 29"/>
          <p:cNvCxnSpPr/>
          <p:nvPr/>
        </p:nvCxnSpPr>
        <p:spPr bwMode="auto">
          <a:xfrm rot="5400000">
            <a:off x="3582194" y="4952206"/>
            <a:ext cx="6096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4294967295"/>
          </p:nvPr>
        </p:nvSpPr>
        <p:spPr>
          <a:noFill/>
        </p:spPr>
        <p:txBody>
          <a:bodyPr/>
          <a:lstStyle/>
          <a:p>
            <a:endParaRPr lang="ko-KR" altLang="en-US" smtClean="0"/>
          </a:p>
          <a:p>
            <a:endParaRPr lang="ko-KR" altLang="en-US" smtClean="0"/>
          </a:p>
          <a:p>
            <a:fld id="{8D2AB6D2-0AF7-42BC-8570-DADD87E260E2}" type="datetime4">
              <a:rPr lang="en-US" smtClean="0"/>
              <a:pPr/>
              <a:t>April 8, 2013</a:t>
            </a:fld>
            <a:endParaRPr lang="en-US" altLang="ko-KR" sz="1400" b="0" smtClean="0">
              <a:latin typeface="Times" pitchFamily="18" charset="0"/>
            </a:endParaRPr>
          </a:p>
        </p:txBody>
      </p:sp>
      <p:sp>
        <p:nvSpPr>
          <p:cNvPr id="4915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F0B06C97-34D1-483C-B3A6-48995A3202A5}" type="slidenum">
              <a:rPr lang="en-US" altLang="ko-KR" smtClean="0"/>
              <a:pPr/>
              <a:t>35</a:t>
            </a:fld>
            <a:endParaRPr lang="en-US" altLang="ko-KR" smtClean="0"/>
          </a:p>
        </p:txBody>
      </p:sp>
      <p:sp>
        <p:nvSpPr>
          <p:cNvPr id="455682" name="Rectangle 2"/>
          <p:cNvSpPr>
            <a:spLocks noGrp="1" noChangeArrowheads="1"/>
          </p:cNvSpPr>
          <p:nvPr>
            <p:ph type="title" idx="4294967295"/>
          </p:nvPr>
        </p:nvSpPr>
        <p:spPr>
          <a:xfrm>
            <a:off x="457200" y="228600"/>
            <a:ext cx="2743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IF … Then … ELSE</a:t>
            </a:r>
          </a:p>
        </p:txBody>
      </p:sp>
      <p:sp>
        <p:nvSpPr>
          <p:cNvPr id="6" name="Flowchart: Decision 5"/>
          <p:cNvSpPr/>
          <p:nvPr/>
        </p:nvSpPr>
        <p:spPr bwMode="auto">
          <a:xfrm>
            <a:off x="3581400" y="1524000"/>
            <a:ext cx="1524000" cy="838200"/>
          </a:xfrm>
          <a:prstGeom prst="flowChartDecision">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sz="1600" dirty="0"/>
              <a:t>Decision</a:t>
            </a:r>
          </a:p>
        </p:txBody>
      </p:sp>
      <p:sp>
        <p:nvSpPr>
          <p:cNvPr id="7" name="Flowchart: Process 6"/>
          <p:cNvSpPr/>
          <p:nvPr/>
        </p:nvSpPr>
        <p:spPr bwMode="auto">
          <a:xfrm>
            <a:off x="5105400" y="2971800"/>
            <a:ext cx="1524000" cy="990600"/>
          </a:xfrm>
          <a:prstGeom prst="flowChartProcess">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dirty="0"/>
              <a:t>Process 1</a:t>
            </a:r>
          </a:p>
        </p:txBody>
      </p:sp>
      <p:cxnSp>
        <p:nvCxnSpPr>
          <p:cNvPr id="8" name="Straight Arrow Connector 7"/>
          <p:cNvCxnSpPr>
            <a:endCxn id="6" idx="0"/>
          </p:cNvCxnSpPr>
          <p:nvPr/>
        </p:nvCxnSpPr>
        <p:spPr bwMode="auto">
          <a:xfrm rot="5400000">
            <a:off x="4038601" y="1219200"/>
            <a:ext cx="609600" cy="3175"/>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9" name="Shape 8"/>
          <p:cNvCxnSpPr>
            <a:stCxn id="6" idx="3"/>
            <a:endCxn id="7" idx="0"/>
          </p:cNvCxnSpPr>
          <p:nvPr/>
        </p:nvCxnSpPr>
        <p:spPr bwMode="auto">
          <a:xfrm>
            <a:off x="5105400" y="1943100"/>
            <a:ext cx="762000" cy="1028700"/>
          </a:xfrm>
          <a:prstGeom prst="bentConnector2">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cxnSp>
        <p:nvCxnSpPr>
          <p:cNvPr id="10" name="Shape 9"/>
          <p:cNvCxnSpPr>
            <a:stCxn id="7" idx="2"/>
          </p:cNvCxnSpPr>
          <p:nvPr/>
        </p:nvCxnSpPr>
        <p:spPr bwMode="auto">
          <a:xfrm rot="5400000">
            <a:off x="4724400" y="3505200"/>
            <a:ext cx="685800" cy="1600200"/>
          </a:xfrm>
          <a:prstGeom prst="bentConnector2">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
        <p:nvSpPr>
          <p:cNvPr id="11" name="TextBox 10"/>
          <p:cNvSpPr txBox="1"/>
          <p:nvPr/>
        </p:nvSpPr>
        <p:spPr>
          <a:xfrm>
            <a:off x="2971800" y="15240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False</a:t>
            </a:r>
          </a:p>
        </p:txBody>
      </p:sp>
      <p:sp>
        <p:nvSpPr>
          <p:cNvPr id="12" name="TextBox 11"/>
          <p:cNvSpPr txBox="1"/>
          <p:nvPr/>
        </p:nvSpPr>
        <p:spPr>
          <a:xfrm>
            <a:off x="5181600" y="1524000"/>
            <a:ext cx="914400" cy="369888"/>
          </a:xfrm>
          <a:prstGeom prst="rect">
            <a:avLst/>
          </a:prstGeom>
          <a:noFill/>
        </p:spPr>
        <p:txBody>
          <a:bodyPr>
            <a:spAutoFit/>
          </a:bodyPr>
          <a:lstStyle/>
          <a:p>
            <a:pPr>
              <a:buFont typeface="Times" pitchFamily="18" charset="0"/>
              <a:buNone/>
              <a:defRPr/>
            </a:pPr>
            <a:r>
              <a:rPr lang="en-US" dirty="0">
                <a:solidFill>
                  <a:schemeClr val="tx1">
                    <a:lumMod val="85000"/>
                    <a:lumOff val="15000"/>
                  </a:schemeClr>
                </a:solidFill>
              </a:rPr>
              <a:t>True</a:t>
            </a:r>
          </a:p>
        </p:txBody>
      </p:sp>
      <p:cxnSp>
        <p:nvCxnSpPr>
          <p:cNvPr id="49164" name="Shape 12"/>
          <p:cNvCxnSpPr>
            <a:cxnSpLocks noChangeShapeType="1"/>
            <a:stCxn id="6" idx="1"/>
            <a:endCxn id="15" idx="0"/>
          </p:cNvCxnSpPr>
          <p:nvPr/>
        </p:nvCxnSpPr>
        <p:spPr bwMode="auto">
          <a:xfrm rot="10800000" flipV="1">
            <a:off x="2514600" y="1943100"/>
            <a:ext cx="1066800" cy="1028700"/>
          </a:xfrm>
          <a:prstGeom prst="bentConnector2">
            <a:avLst/>
          </a:prstGeom>
          <a:noFill/>
          <a:ln w="9525" algn="ctr">
            <a:solidFill>
              <a:schemeClr val="tx1"/>
            </a:solidFill>
            <a:miter lim="800000"/>
            <a:headEnd/>
            <a:tailEnd type="arrow" w="med" len="med"/>
          </a:ln>
        </p:spPr>
      </p:cxnSp>
      <p:cxnSp>
        <p:nvCxnSpPr>
          <p:cNvPr id="14" name="Straight Arrow Connector 13"/>
          <p:cNvCxnSpPr/>
          <p:nvPr/>
        </p:nvCxnSpPr>
        <p:spPr bwMode="auto">
          <a:xfrm rot="5400000">
            <a:off x="3963194" y="4952206"/>
            <a:ext cx="6096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
        <p:nvSpPr>
          <p:cNvPr id="15" name="Flowchart: Process 14"/>
          <p:cNvSpPr/>
          <p:nvPr/>
        </p:nvSpPr>
        <p:spPr bwMode="auto">
          <a:xfrm>
            <a:off x="1752600" y="2971800"/>
            <a:ext cx="1524000" cy="990600"/>
          </a:xfrm>
          <a:prstGeom prst="flowChartProcess">
            <a:avLst/>
          </a:prstGeom>
          <a:solidFill>
            <a:schemeClr val="accent1"/>
          </a:solidFill>
          <a:ln w="9525" cap="flat" cmpd="sng"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txBody>
          <a:bodyPr wrap="none" anchor="ctr"/>
          <a:lstStyle/>
          <a:p>
            <a:pPr algn="ctr">
              <a:buFont typeface="Times" pitchFamily="18" charset="0"/>
              <a:buNone/>
              <a:defRPr/>
            </a:pPr>
            <a:r>
              <a:rPr lang="en-US" dirty="0"/>
              <a:t>Process 2</a:t>
            </a:r>
          </a:p>
        </p:txBody>
      </p:sp>
      <p:cxnSp>
        <p:nvCxnSpPr>
          <p:cNvPr id="17" name="Shape 16"/>
          <p:cNvCxnSpPr>
            <a:stCxn id="15" idx="2"/>
          </p:cNvCxnSpPr>
          <p:nvPr/>
        </p:nvCxnSpPr>
        <p:spPr bwMode="auto">
          <a:xfrm rot="16200000" flipH="1">
            <a:off x="3048000" y="3429000"/>
            <a:ext cx="685800" cy="1752600"/>
          </a:xfrm>
          <a:prstGeom prst="bentConnector2">
            <a:avLst/>
          </a:prstGeom>
          <a:solidFill>
            <a:schemeClr val="accent1"/>
          </a:solidFill>
          <a:ln w="9525" cap="flat" cmpd="sng" algn="ctr">
            <a:solidFill>
              <a:schemeClr val="tx1"/>
            </a:solidFill>
            <a:prstDash val="solid"/>
            <a:miter lim="800000"/>
            <a:headEnd type="none" w="med" len="med"/>
            <a:tailEnd type="arrow"/>
          </a:ln>
          <a:effectLst>
            <a:outerShdw blurRad="63500" sx="102000" sy="102000" algn="ctr" rotWithShape="0">
              <a:prstClr val="black">
                <a:alpha val="40000"/>
              </a:prstClr>
            </a:outerShdw>
          </a:effectLst>
        </p:spPr>
      </p:cxn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4294967295"/>
          </p:nvPr>
        </p:nvSpPr>
        <p:spPr>
          <a:noFill/>
        </p:spPr>
        <p:txBody>
          <a:bodyPr/>
          <a:lstStyle/>
          <a:p>
            <a:endParaRPr lang="ko-KR" altLang="en-US" smtClean="0"/>
          </a:p>
          <a:p>
            <a:endParaRPr lang="ko-KR" altLang="en-US" smtClean="0"/>
          </a:p>
          <a:p>
            <a:fld id="{AB08E16E-7AFD-4B01-A286-02DB7CBAD671}" type="datetime4">
              <a:rPr lang="en-US" smtClean="0"/>
              <a:pPr/>
              <a:t>April 8, 2013</a:t>
            </a:fld>
            <a:endParaRPr lang="en-US" altLang="ko-KR" sz="1400" b="0" smtClean="0">
              <a:latin typeface="Times" pitchFamily="18" charset="0"/>
            </a:endParaRPr>
          </a:p>
        </p:txBody>
      </p:sp>
      <p:sp>
        <p:nvSpPr>
          <p:cNvPr id="5017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6DF1ED6-EDE2-49CC-B2C4-7F5981D35A54}" type="slidenum">
              <a:rPr lang="en-US" altLang="ko-KR" smtClean="0"/>
              <a:pPr/>
              <a:t>36</a:t>
            </a:fld>
            <a:endParaRPr lang="en-US" altLang="ko-KR" smtClean="0"/>
          </a:p>
        </p:txBody>
      </p:sp>
      <p:sp>
        <p:nvSpPr>
          <p:cNvPr id="475138" name="Rectangle 2"/>
          <p:cNvSpPr>
            <a:spLocks noGrp="1" noChangeArrowheads="1"/>
          </p:cNvSpPr>
          <p:nvPr>
            <p:ph type="title" idx="4294967295"/>
          </p:nvPr>
        </p:nvSpPr>
        <p:spPr>
          <a:xfrm>
            <a:off x="457200" y="228600"/>
            <a:ext cx="49530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Flowcharts to Design Programs</a:t>
            </a:r>
          </a:p>
        </p:txBody>
      </p:sp>
      <p:pic>
        <p:nvPicPr>
          <p:cNvPr id="50181" name="Picture 5"/>
          <p:cNvPicPr>
            <a:picLocks noChangeAspect="1" noChangeArrowheads="1"/>
          </p:cNvPicPr>
          <p:nvPr/>
        </p:nvPicPr>
        <p:blipFill>
          <a:blip r:embed="rId2"/>
          <a:srcRect/>
          <a:stretch>
            <a:fillRect/>
          </a:stretch>
        </p:blipFill>
        <p:spPr bwMode="auto">
          <a:xfrm>
            <a:off x="457200" y="685800"/>
            <a:ext cx="7772400" cy="4876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4294967295"/>
          </p:nvPr>
        </p:nvSpPr>
        <p:spPr>
          <a:noFill/>
        </p:spPr>
        <p:txBody>
          <a:bodyPr/>
          <a:lstStyle/>
          <a:p>
            <a:endParaRPr lang="ko-KR" altLang="en-US" smtClean="0"/>
          </a:p>
          <a:p>
            <a:endParaRPr lang="ko-KR" altLang="en-US" smtClean="0"/>
          </a:p>
          <a:p>
            <a:fld id="{E6E561D1-8BFF-4997-A770-BFFB94386724}" type="datetime4">
              <a:rPr lang="en-US" smtClean="0"/>
              <a:pPr/>
              <a:t>April 8, 2013</a:t>
            </a:fld>
            <a:endParaRPr lang="en-US" altLang="ko-KR" sz="1400" b="0" smtClean="0">
              <a:latin typeface="Times" pitchFamily="18" charset="0"/>
            </a:endParaRPr>
          </a:p>
        </p:txBody>
      </p:sp>
      <p:sp>
        <p:nvSpPr>
          <p:cNvPr id="5120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09A64611-F0BF-4325-A96B-39FDE6C75576}" type="slidenum">
              <a:rPr lang="en-US" altLang="ko-KR" smtClean="0"/>
              <a:pPr/>
              <a:t>37</a:t>
            </a:fld>
            <a:endParaRPr lang="en-US" altLang="ko-KR" smtClean="0"/>
          </a:p>
        </p:txBody>
      </p:sp>
      <p:sp>
        <p:nvSpPr>
          <p:cNvPr id="476162" name="Rectangle 2"/>
          <p:cNvSpPr>
            <a:spLocks noGrp="1" noChangeArrowheads="1"/>
          </p:cNvSpPr>
          <p:nvPr>
            <p:ph type="title" idx="4294967295"/>
          </p:nvPr>
        </p:nvSpPr>
        <p:spPr>
          <a:xfrm>
            <a:off x="457200" y="228600"/>
            <a:ext cx="43434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Flowchart with Subprocess</a:t>
            </a:r>
          </a:p>
        </p:txBody>
      </p:sp>
      <p:pic>
        <p:nvPicPr>
          <p:cNvPr id="51205" name="Picture 7"/>
          <p:cNvPicPr>
            <a:picLocks noChangeAspect="1" noChangeArrowheads="1"/>
          </p:cNvPicPr>
          <p:nvPr/>
        </p:nvPicPr>
        <p:blipFill>
          <a:blip r:embed="rId2"/>
          <a:srcRect/>
          <a:stretch>
            <a:fillRect/>
          </a:stretch>
        </p:blipFill>
        <p:spPr bwMode="auto">
          <a:xfrm>
            <a:off x="457200" y="685800"/>
            <a:ext cx="7772400" cy="4876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4294967295"/>
          </p:nvPr>
        </p:nvSpPr>
        <p:spPr>
          <a:noFill/>
        </p:spPr>
        <p:txBody>
          <a:bodyPr/>
          <a:lstStyle/>
          <a:p>
            <a:endParaRPr lang="ko-KR" altLang="en-US" smtClean="0"/>
          </a:p>
          <a:p>
            <a:endParaRPr lang="ko-KR" altLang="en-US" smtClean="0"/>
          </a:p>
          <a:p>
            <a:fld id="{51BB90F9-5D83-4F3A-AF4C-09DDFE814626}" type="datetime4">
              <a:rPr lang="en-US" smtClean="0"/>
              <a:pPr/>
              <a:t>April 8, 2013</a:t>
            </a:fld>
            <a:endParaRPr lang="en-US" altLang="ko-KR" sz="1400" b="0" smtClean="0">
              <a:latin typeface="Times" pitchFamily="18" charset="0"/>
            </a:endParaRPr>
          </a:p>
        </p:txBody>
      </p:sp>
      <p:sp>
        <p:nvSpPr>
          <p:cNvPr id="5222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912B2B2C-0109-4DC0-B23D-99719B42D5CB}" type="slidenum">
              <a:rPr lang="en-US" altLang="ko-KR" smtClean="0"/>
              <a:pPr/>
              <a:t>38</a:t>
            </a:fld>
            <a:endParaRPr lang="en-US" altLang="ko-KR" smtClean="0"/>
          </a:p>
        </p:txBody>
      </p:sp>
      <p:sp>
        <p:nvSpPr>
          <p:cNvPr id="477186" name="Rectangle 2"/>
          <p:cNvSpPr>
            <a:spLocks noGrp="1" noChangeArrowheads="1"/>
          </p:cNvSpPr>
          <p:nvPr>
            <p:ph type="title" idx="4294967295"/>
          </p:nvPr>
        </p:nvSpPr>
        <p:spPr>
          <a:xfrm>
            <a:off x="457200" y="228600"/>
            <a:ext cx="6172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Subprocess – Initialize variables</a:t>
            </a:r>
          </a:p>
        </p:txBody>
      </p:sp>
      <p:pic>
        <p:nvPicPr>
          <p:cNvPr id="52229" name="Picture 7"/>
          <p:cNvPicPr>
            <a:picLocks noChangeAspect="1" noChangeArrowheads="1"/>
          </p:cNvPicPr>
          <p:nvPr/>
        </p:nvPicPr>
        <p:blipFill>
          <a:blip r:embed="rId2"/>
          <a:srcRect/>
          <a:stretch>
            <a:fillRect/>
          </a:stretch>
        </p:blipFill>
        <p:spPr bwMode="auto">
          <a:xfrm>
            <a:off x="457200" y="685800"/>
            <a:ext cx="7772400" cy="4876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4294967295"/>
          </p:nvPr>
        </p:nvSpPr>
        <p:spPr>
          <a:noFill/>
        </p:spPr>
        <p:txBody>
          <a:bodyPr/>
          <a:lstStyle/>
          <a:p>
            <a:endParaRPr lang="ko-KR" altLang="en-US" smtClean="0"/>
          </a:p>
          <a:p>
            <a:endParaRPr lang="ko-KR" altLang="en-US" smtClean="0"/>
          </a:p>
          <a:p>
            <a:fld id="{33B5BB7D-7C3F-47A2-943E-521EE044DCE3}" type="datetime4">
              <a:rPr lang="en-US" smtClean="0"/>
              <a:pPr/>
              <a:t>April 8, 2013</a:t>
            </a:fld>
            <a:endParaRPr lang="en-US" altLang="ko-KR" sz="1400" b="0" smtClean="0">
              <a:latin typeface="Times" pitchFamily="18" charset="0"/>
            </a:endParaRPr>
          </a:p>
        </p:txBody>
      </p:sp>
      <p:sp>
        <p:nvSpPr>
          <p:cNvPr id="5325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5883BF95-745B-4D65-9DBE-42B7573A273B}" type="slidenum">
              <a:rPr lang="en-US" altLang="ko-KR" smtClean="0"/>
              <a:pPr/>
              <a:t>39</a:t>
            </a:fld>
            <a:endParaRPr lang="en-US" altLang="ko-KR" smtClean="0"/>
          </a:p>
        </p:txBody>
      </p:sp>
      <p:sp>
        <p:nvSpPr>
          <p:cNvPr id="478210" name="Rectangle 2"/>
          <p:cNvSpPr>
            <a:spLocks noGrp="1" noChangeArrowheads="1"/>
          </p:cNvSpPr>
          <p:nvPr>
            <p:ph type="title" idx="4294967295"/>
          </p:nvPr>
        </p:nvSpPr>
        <p:spPr>
          <a:xfrm>
            <a:off x="457200" y="228600"/>
            <a:ext cx="48768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Example – To add even numbers</a:t>
            </a:r>
          </a:p>
        </p:txBody>
      </p:sp>
      <p:pic>
        <p:nvPicPr>
          <p:cNvPr id="53253" name="Picture 0"/>
          <p:cNvPicPr>
            <a:picLocks noChangeAspect="1" noChangeArrowheads="1"/>
          </p:cNvPicPr>
          <p:nvPr/>
        </p:nvPicPr>
        <p:blipFill>
          <a:blip r:embed="rId2"/>
          <a:srcRect/>
          <a:stretch>
            <a:fillRect/>
          </a:stretch>
        </p:blipFill>
        <p:spPr bwMode="auto">
          <a:xfrm>
            <a:off x="457200" y="685800"/>
            <a:ext cx="7772400" cy="4876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4294967295"/>
          </p:nvPr>
        </p:nvSpPr>
        <p:spPr>
          <a:noFill/>
        </p:spPr>
        <p:txBody>
          <a:bodyPr/>
          <a:lstStyle/>
          <a:p>
            <a:endParaRPr lang="ko-KR" altLang="en-US" smtClean="0"/>
          </a:p>
          <a:p>
            <a:endParaRPr lang="ko-KR" altLang="en-US" smtClean="0"/>
          </a:p>
          <a:p>
            <a:fld id="{52834C92-6BB5-45AA-BE8A-0F462BC3AFE3}" type="datetime4">
              <a:rPr lang="en-US" smtClean="0"/>
              <a:pPr/>
              <a:t>April 8, 2013</a:t>
            </a:fld>
            <a:endParaRPr lang="en-US" altLang="ko-KR" sz="1400" b="0" smtClean="0">
              <a:latin typeface="Times" pitchFamily="18" charset="0"/>
            </a:endParaRPr>
          </a:p>
        </p:txBody>
      </p:sp>
      <p:sp>
        <p:nvSpPr>
          <p:cNvPr id="1741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F6D74FAE-2B9C-4E64-8F71-236A2B85D41B}" type="slidenum">
              <a:rPr lang="en-US" altLang="ko-KR" smtClean="0"/>
              <a:pPr/>
              <a:t>4</a:t>
            </a:fld>
            <a:endParaRPr lang="en-US" altLang="ko-KR" smtClean="0"/>
          </a:p>
        </p:txBody>
      </p:sp>
      <p:sp>
        <p:nvSpPr>
          <p:cNvPr id="5" name="Rectangle 4"/>
          <p:cNvSpPr/>
          <p:nvPr/>
        </p:nvSpPr>
        <p:spPr>
          <a:xfrm>
            <a:off x="990600" y="2819400"/>
            <a:ext cx="7299563" cy="584775"/>
          </a:xfrm>
          <a:prstGeom prst="rect">
            <a:avLst/>
          </a:prstGeom>
          <a:noFill/>
        </p:spPr>
        <p:txBody>
          <a:bodyPr wrap="none">
            <a:spAutoFit/>
          </a:bodyPr>
          <a:lstStyle/>
          <a:p>
            <a:pPr marL="228600" indent="-228600" algn="ctr">
              <a:defRPr/>
            </a:pP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cs typeface="Times New Roman" pitchFamily="18" charset="0"/>
              </a:rPr>
              <a:t>Programming Methodology</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oadway" pitchFamily="82" charset="0"/>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4294967295"/>
          </p:nvPr>
        </p:nvSpPr>
        <p:spPr>
          <a:noFill/>
        </p:spPr>
        <p:txBody>
          <a:bodyPr/>
          <a:lstStyle/>
          <a:p>
            <a:endParaRPr lang="ko-KR" altLang="en-US" smtClean="0"/>
          </a:p>
          <a:p>
            <a:endParaRPr lang="ko-KR" altLang="en-US" smtClean="0"/>
          </a:p>
          <a:p>
            <a:fld id="{358A7D25-23BF-44B3-8E23-EF4C2284A475}" type="datetime4">
              <a:rPr lang="en-US" smtClean="0"/>
              <a:pPr/>
              <a:t>April 8, 2013</a:t>
            </a:fld>
            <a:endParaRPr lang="en-US" altLang="ko-KR" sz="1400" b="0" smtClean="0">
              <a:latin typeface="Times" pitchFamily="18" charset="0"/>
            </a:endParaRPr>
          </a:p>
        </p:txBody>
      </p:sp>
      <p:sp>
        <p:nvSpPr>
          <p:cNvPr id="5427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E0F13882-C0E9-490F-8E77-0573E242751D}" type="slidenum">
              <a:rPr lang="en-US" altLang="ko-KR" smtClean="0"/>
              <a:pPr/>
              <a:t>40</a:t>
            </a:fld>
            <a:endParaRPr lang="en-US" altLang="ko-KR" smtClean="0"/>
          </a:p>
        </p:txBody>
      </p:sp>
      <p:sp>
        <p:nvSpPr>
          <p:cNvPr id="6" name="Rectangle 5"/>
          <p:cNvSpPr/>
          <p:nvPr/>
        </p:nvSpPr>
        <p:spPr>
          <a:xfrm>
            <a:off x="1319346" y="2362200"/>
            <a:ext cx="6757854" cy="1323439"/>
          </a:xfrm>
          <a:prstGeom prst="rect">
            <a:avLst/>
          </a:prstGeom>
          <a:solidFill>
            <a:srgbClr val="00B0F0"/>
          </a:solidFill>
          <a:scene3d>
            <a:camera prst="perspectiveContrastingRightFacing"/>
            <a:lightRig rig="threePt" dir="t"/>
          </a:scene3d>
        </p:spPr>
        <p:txBody>
          <a:bodyPr>
            <a:spAutoFit/>
          </a:bodyPr>
          <a:lstStyle/>
          <a:p>
            <a:pPr algn="ctr">
              <a:buFont typeface="Times" pitchFamily="18" charset="0"/>
              <a:buNone/>
              <a:defRPr/>
            </a:pPr>
            <a:r>
              <a:rPr lang="en-US" sz="8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howcard Gothic" pitchFamily="82" charset="0"/>
              </a:rPr>
              <a:t>Thank You</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noFill/>
        </p:spPr>
        <p:txBody>
          <a:bodyPr/>
          <a:lstStyle/>
          <a:p>
            <a:endParaRPr lang="ko-KR" altLang="en-US" smtClean="0"/>
          </a:p>
          <a:p>
            <a:endParaRPr lang="ko-KR" altLang="en-US" smtClean="0"/>
          </a:p>
          <a:p>
            <a:fld id="{A6D4097F-5400-4B4A-BB52-E959DC3797DE}" type="datetime4">
              <a:rPr lang="en-US" smtClean="0"/>
              <a:pPr/>
              <a:t>April 8, 2013</a:t>
            </a:fld>
            <a:endParaRPr lang="en-US" altLang="ko-KR" sz="1400" b="0" smtClean="0">
              <a:latin typeface="Times" pitchFamily="18" charset="0"/>
            </a:endParaRPr>
          </a:p>
        </p:txBody>
      </p:sp>
      <p:sp>
        <p:nvSpPr>
          <p:cNvPr id="18435"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5C3F245E-FDB0-46C9-8A6A-F31EAEE964B5}" type="slidenum">
              <a:rPr lang="en-US" altLang="ko-KR" smtClean="0"/>
              <a:pPr/>
              <a:t>5</a:t>
            </a:fld>
            <a:endParaRPr lang="en-US" altLang="ko-KR" smtClean="0"/>
          </a:p>
        </p:txBody>
      </p:sp>
      <p:sp>
        <p:nvSpPr>
          <p:cNvPr id="430082" name="Rectangle 2"/>
          <p:cNvSpPr>
            <a:spLocks noGrp="1" noChangeArrowheads="1"/>
          </p:cNvSpPr>
          <p:nvPr>
            <p:ph type="title" idx="4294967295"/>
          </p:nvPr>
        </p:nvSpPr>
        <p:spPr>
          <a:xfrm>
            <a:off x="457200" y="228600"/>
            <a:ext cx="46482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What is a computer program?</a:t>
            </a:r>
          </a:p>
        </p:txBody>
      </p:sp>
      <p:sp>
        <p:nvSpPr>
          <p:cNvPr id="18437" name="Rectangle 3"/>
          <p:cNvSpPr>
            <a:spLocks noGrp="1" noChangeArrowheads="1"/>
          </p:cNvSpPr>
          <p:nvPr>
            <p:ph type="body" idx="4294967295"/>
          </p:nvPr>
        </p:nvSpPr>
        <p:spPr>
          <a:xfrm>
            <a:off x="484188" y="914400"/>
            <a:ext cx="8181975" cy="4343400"/>
          </a:xfrm>
        </p:spPr>
        <p:txBody>
          <a:bodyPr/>
          <a:lstStyle/>
          <a:p>
            <a:pPr eaLnBrk="1" hangingPunct="1">
              <a:buFontTx/>
              <a:buBlip>
                <a:blip r:embed="rId2"/>
              </a:buBlip>
            </a:pPr>
            <a:r>
              <a:rPr lang="en-US" altLang="ko-KR" sz="2000" smtClean="0">
                <a:solidFill>
                  <a:srgbClr val="000000"/>
                </a:solidFill>
                <a:latin typeface="Calibri" pitchFamily="34" charset="0"/>
                <a:ea typeface="Batang" pitchFamily="18" charset="-127"/>
              </a:rPr>
              <a:t>Is a sequence of instructions which the CPU interprets as arithmetical and logical operations</a:t>
            </a:r>
            <a:r>
              <a:rPr lang="en-US" altLang="ko-KR" sz="2000" smtClean="0">
                <a:latin typeface="Calibri" pitchFamily="34" charset="0"/>
                <a:ea typeface="굴림" charset="-127"/>
              </a:rPr>
              <a:t> </a:t>
            </a: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r>
              <a:rPr lang="en-US" altLang="ko-KR" sz="2000" smtClean="0">
                <a:latin typeface="Calibri" pitchFamily="34" charset="0"/>
                <a:ea typeface="굴림" charset="-127"/>
              </a:rPr>
              <a:t>Is stored in memory and consists of data and instructions</a:t>
            </a: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r>
              <a:rPr lang="en-US" altLang="ko-KR" sz="2000" smtClean="0">
                <a:latin typeface="Calibri" pitchFamily="34" charset="0"/>
                <a:ea typeface="굴림" charset="-127"/>
              </a:rPr>
              <a:t>There is a sequence in which the instructions are carried out in order to complete a given task.</a:t>
            </a:r>
          </a:p>
          <a:p>
            <a:pPr eaLnBrk="1" hangingPunct="1">
              <a:buFontTx/>
              <a:buBlip>
                <a:blip r:embed="rId2"/>
              </a:buBlip>
            </a:pPr>
            <a:endParaRPr lang="en-US" altLang="ko-KR" sz="2000" smtClean="0">
              <a:latin typeface="Calibri" pitchFamily="34" charset="0"/>
              <a:ea typeface="굴림" charset="-127"/>
            </a:endParaRPr>
          </a:p>
          <a:p>
            <a:pPr eaLnBrk="1" hangingPunct="1">
              <a:buFontTx/>
              <a:buBlip>
                <a:blip r:embed="rId2"/>
              </a:buBlip>
            </a:pPr>
            <a:r>
              <a:rPr lang="en-US" altLang="ko-KR" sz="2000" smtClean="0">
                <a:latin typeface="Calibri" pitchFamily="34" charset="0"/>
                <a:ea typeface="굴림" charset="-127"/>
              </a:rPr>
              <a:t>Sequencing of the instructions implies that there is an element of design in a computer program</a:t>
            </a:r>
            <a:endParaRPr lang="en-US" sz="200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4294967295"/>
          </p:nvPr>
        </p:nvSpPr>
        <p:spPr>
          <a:noFill/>
        </p:spPr>
        <p:txBody>
          <a:bodyPr/>
          <a:lstStyle/>
          <a:p>
            <a:endParaRPr lang="ko-KR" altLang="en-US" smtClean="0"/>
          </a:p>
          <a:p>
            <a:endParaRPr lang="ko-KR" altLang="en-US" smtClean="0"/>
          </a:p>
          <a:p>
            <a:fld id="{F5394D40-805C-4890-8F1A-46C7A75E2212}" type="datetime4">
              <a:rPr lang="en-US" smtClean="0"/>
              <a:pPr/>
              <a:t>April 8, 2013</a:t>
            </a:fld>
            <a:endParaRPr lang="en-US" altLang="ko-KR" sz="1400" b="0" smtClean="0">
              <a:latin typeface="Times" pitchFamily="18" charset="0"/>
            </a:endParaRPr>
          </a:p>
        </p:txBody>
      </p:sp>
      <p:sp>
        <p:nvSpPr>
          <p:cNvPr id="19459"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1A00B25-941B-4F30-9501-776CE4C188F5}" type="slidenum">
              <a:rPr lang="en-US" altLang="ko-KR" smtClean="0"/>
              <a:pPr/>
              <a:t>6</a:t>
            </a:fld>
            <a:endParaRPr lang="en-US" altLang="ko-KR" smtClean="0"/>
          </a:p>
        </p:txBody>
      </p:sp>
      <p:sp>
        <p:nvSpPr>
          <p:cNvPr id="431106" name="Rectangle 2"/>
          <p:cNvSpPr>
            <a:spLocks noGrp="1" noChangeArrowheads="1"/>
          </p:cNvSpPr>
          <p:nvPr>
            <p:ph type="title" idx="4294967295"/>
          </p:nvPr>
        </p:nvSpPr>
        <p:spPr>
          <a:xfrm>
            <a:off x="457199" y="228600"/>
            <a:ext cx="6172201"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The generations of computer languages</a:t>
            </a: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cxnSp>
        <p:nvCxnSpPr>
          <p:cNvPr id="8" name="Straight Connector 7"/>
          <p:cNvCxnSpPr/>
          <p:nvPr/>
        </p:nvCxnSpPr>
        <p:spPr bwMode="auto">
          <a:xfrm rot="5400000">
            <a:off x="115888" y="3086100"/>
            <a:ext cx="3427412"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bwMode="auto">
          <a:xfrm>
            <a:off x="1600200" y="4572000"/>
            <a:ext cx="65532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bwMode="auto">
          <a:xfrm rot="5400000">
            <a:off x="2705101" y="4533900"/>
            <a:ext cx="533400" cy="3175"/>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bwMode="auto">
          <a:xfrm rot="5400000">
            <a:off x="3848894" y="4533106"/>
            <a:ext cx="533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p:nvPr/>
        </p:nvCxnSpPr>
        <p:spPr bwMode="auto">
          <a:xfrm rot="5400000">
            <a:off x="4915694" y="4533106"/>
            <a:ext cx="533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bwMode="auto">
          <a:xfrm rot="5400000">
            <a:off x="6058694" y="4533106"/>
            <a:ext cx="533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bwMode="auto">
          <a:xfrm rot="5400000">
            <a:off x="7125494" y="4533106"/>
            <a:ext cx="533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9468" name="Flowchart: Process 16"/>
          <p:cNvSpPr>
            <a:spLocks noChangeArrowheads="1"/>
          </p:cNvSpPr>
          <p:nvPr/>
        </p:nvSpPr>
        <p:spPr bwMode="auto">
          <a:xfrm>
            <a:off x="381000" y="1295400"/>
            <a:ext cx="1143000" cy="762000"/>
          </a:xfrm>
          <a:prstGeom prst="flowChartProcess">
            <a:avLst/>
          </a:prstGeom>
          <a:noFill/>
          <a:ln w="9525" algn="ctr">
            <a:solidFill>
              <a:schemeClr val="tx1"/>
            </a:solidFill>
            <a:miter lim="800000"/>
            <a:headEnd/>
            <a:tailEnd/>
          </a:ln>
        </p:spPr>
        <p:txBody>
          <a:bodyPr wrap="none" anchor="ctr"/>
          <a:lstStyle/>
          <a:p>
            <a:pPr algn="ctr">
              <a:buFont typeface="Times" pitchFamily="18" charset="0"/>
              <a:buNone/>
            </a:pPr>
            <a:r>
              <a:rPr lang="en-US" sz="1600">
                <a:latin typeface="Calibri" pitchFamily="34" charset="0"/>
              </a:rPr>
              <a:t>Human </a:t>
            </a:r>
          </a:p>
          <a:p>
            <a:pPr algn="ctr">
              <a:buFont typeface="Times" pitchFamily="18" charset="0"/>
              <a:buNone/>
            </a:pPr>
            <a:r>
              <a:rPr lang="en-US" sz="1600">
                <a:latin typeface="Calibri" pitchFamily="34" charset="0"/>
              </a:rPr>
              <a:t>Oriented</a:t>
            </a:r>
          </a:p>
        </p:txBody>
      </p:sp>
      <p:sp>
        <p:nvSpPr>
          <p:cNvPr id="19469" name="Flowchart: Process 17"/>
          <p:cNvSpPr>
            <a:spLocks noChangeArrowheads="1"/>
          </p:cNvSpPr>
          <p:nvPr/>
        </p:nvSpPr>
        <p:spPr bwMode="auto">
          <a:xfrm>
            <a:off x="381000" y="3581400"/>
            <a:ext cx="1143000" cy="762000"/>
          </a:xfrm>
          <a:prstGeom prst="flowChartProcess">
            <a:avLst/>
          </a:prstGeom>
          <a:noFill/>
          <a:ln w="9525" algn="ctr">
            <a:solidFill>
              <a:schemeClr val="tx1"/>
            </a:solidFill>
            <a:miter lim="800000"/>
            <a:headEnd/>
            <a:tailEnd/>
          </a:ln>
        </p:spPr>
        <p:txBody>
          <a:bodyPr wrap="none" anchor="ctr"/>
          <a:lstStyle/>
          <a:p>
            <a:pPr algn="ctr">
              <a:buFont typeface="Times" pitchFamily="18" charset="0"/>
              <a:buNone/>
            </a:pPr>
            <a:r>
              <a:rPr lang="en-US" sz="1600">
                <a:latin typeface="Calibri" pitchFamily="34" charset="0"/>
              </a:rPr>
              <a:t>Machine</a:t>
            </a:r>
          </a:p>
          <a:p>
            <a:pPr algn="ctr">
              <a:buFont typeface="Times" pitchFamily="18" charset="0"/>
              <a:buNone/>
            </a:pPr>
            <a:r>
              <a:rPr lang="en-US" sz="1600">
                <a:latin typeface="Calibri" pitchFamily="34" charset="0"/>
              </a:rPr>
              <a:t>Oriented</a:t>
            </a:r>
          </a:p>
        </p:txBody>
      </p:sp>
      <p:sp>
        <p:nvSpPr>
          <p:cNvPr id="19" name="TextBox 18"/>
          <p:cNvSpPr txBox="1"/>
          <p:nvPr/>
        </p:nvSpPr>
        <p:spPr>
          <a:xfrm>
            <a:off x="381000" y="2514600"/>
            <a:ext cx="1143000" cy="633413"/>
          </a:xfrm>
          <a:prstGeom prst="rect">
            <a:avLst/>
          </a:prstGeom>
          <a:noFill/>
        </p:spPr>
        <p:txBody>
          <a:bodyPr anchor="ctr">
            <a:spAutoFit/>
          </a:bodyPr>
          <a:lstStyle/>
          <a:p>
            <a:pPr algn="ctr">
              <a:buFont typeface="Times" pitchFamily="18" charset="0"/>
              <a:buNone/>
              <a:defRPr/>
            </a:pPr>
            <a:r>
              <a:rPr lang="en-US" sz="1600" dirty="0">
                <a:effectLst>
                  <a:outerShdw blurRad="50800" dist="38100" dir="2700000" algn="tl" rotWithShape="0">
                    <a:prstClr val="black">
                      <a:alpha val="40000"/>
                    </a:prstClr>
                  </a:outerShdw>
                </a:effectLst>
                <a:latin typeface="Calibri" pitchFamily="34" charset="0"/>
              </a:rPr>
              <a:t>Problem</a:t>
            </a:r>
          </a:p>
          <a:p>
            <a:pPr algn="ctr">
              <a:buFont typeface="Times" pitchFamily="18" charset="0"/>
              <a:buNone/>
              <a:defRPr/>
            </a:pPr>
            <a:r>
              <a:rPr lang="en-US" sz="1600" dirty="0">
                <a:effectLst>
                  <a:outerShdw blurRad="50800" dist="38100" dir="2700000" algn="tl" rotWithShape="0">
                    <a:prstClr val="black">
                      <a:alpha val="40000"/>
                    </a:prstClr>
                  </a:outerShdw>
                </a:effectLst>
                <a:latin typeface="Calibri" pitchFamily="34" charset="0"/>
              </a:rPr>
              <a:t>Definition</a:t>
            </a:r>
          </a:p>
        </p:txBody>
      </p:sp>
      <p:sp>
        <p:nvSpPr>
          <p:cNvPr id="20" name="TextBox 19"/>
          <p:cNvSpPr txBox="1"/>
          <p:nvPr/>
        </p:nvSpPr>
        <p:spPr>
          <a:xfrm>
            <a:off x="14478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1940</a:t>
            </a:r>
          </a:p>
        </p:txBody>
      </p:sp>
      <p:sp>
        <p:nvSpPr>
          <p:cNvPr id="21" name="TextBox 20"/>
          <p:cNvSpPr txBox="1"/>
          <p:nvPr/>
        </p:nvSpPr>
        <p:spPr>
          <a:xfrm>
            <a:off x="25908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1950</a:t>
            </a:r>
          </a:p>
        </p:txBody>
      </p:sp>
      <p:sp>
        <p:nvSpPr>
          <p:cNvPr id="22" name="TextBox 21"/>
          <p:cNvSpPr txBox="1"/>
          <p:nvPr/>
        </p:nvSpPr>
        <p:spPr>
          <a:xfrm>
            <a:off x="37338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1960</a:t>
            </a:r>
          </a:p>
        </p:txBody>
      </p:sp>
      <p:sp>
        <p:nvSpPr>
          <p:cNvPr id="23" name="TextBox 22"/>
          <p:cNvSpPr txBox="1"/>
          <p:nvPr/>
        </p:nvSpPr>
        <p:spPr>
          <a:xfrm>
            <a:off x="48006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1970</a:t>
            </a:r>
          </a:p>
        </p:txBody>
      </p:sp>
      <p:sp>
        <p:nvSpPr>
          <p:cNvPr id="24" name="TextBox 23"/>
          <p:cNvSpPr txBox="1"/>
          <p:nvPr/>
        </p:nvSpPr>
        <p:spPr>
          <a:xfrm>
            <a:off x="59436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1980</a:t>
            </a:r>
          </a:p>
        </p:txBody>
      </p:sp>
      <p:sp>
        <p:nvSpPr>
          <p:cNvPr id="25" name="TextBox 24"/>
          <p:cNvSpPr txBox="1"/>
          <p:nvPr/>
        </p:nvSpPr>
        <p:spPr>
          <a:xfrm>
            <a:off x="7048500" y="4953000"/>
            <a:ext cx="685800" cy="369888"/>
          </a:xfrm>
          <a:prstGeom prst="rect">
            <a:avLst/>
          </a:prstGeom>
          <a:noFill/>
        </p:spPr>
        <p:txBody>
          <a:bodyPr anchor="ctr">
            <a:spAutoFit/>
          </a:bodyPr>
          <a:lstStyle/>
          <a:p>
            <a:pPr algn="ctr">
              <a:buFont typeface="Times" pitchFamily="18" charset="0"/>
              <a:buNone/>
              <a:defRPr/>
            </a:pPr>
            <a:r>
              <a:rPr lang="en-US" b="1" dirty="0">
                <a:effectLst>
                  <a:outerShdw blurRad="50800" dist="38100" dir="2700000" algn="tl" rotWithShape="0">
                    <a:prstClr val="black">
                      <a:alpha val="40000"/>
                    </a:prstClr>
                  </a:outerShdw>
                </a:effectLst>
                <a:latin typeface="Calibri" pitchFamily="34" charset="0"/>
              </a:rPr>
              <a:t>1990</a:t>
            </a:r>
          </a:p>
        </p:txBody>
      </p:sp>
      <p:sp>
        <p:nvSpPr>
          <p:cNvPr id="29" name="Rounded Rectangle 28"/>
          <p:cNvSpPr/>
          <p:nvPr/>
        </p:nvSpPr>
        <p:spPr bwMode="auto">
          <a:xfrm>
            <a:off x="1981200" y="3733800"/>
            <a:ext cx="1981200" cy="457200"/>
          </a:xfrm>
          <a:prstGeom prst="roundRect">
            <a:avLst/>
          </a:prstGeom>
          <a:solidFill>
            <a:schemeClr val="accent3">
              <a:lumMod val="50000"/>
            </a:schemeClr>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w="165100" prst="coolSlant"/>
          </a:sp3d>
        </p:spPr>
        <p:txBody>
          <a:bodyPr wrap="none" anchor="ctr"/>
          <a:lstStyle/>
          <a:p>
            <a:pPr algn="ctr">
              <a:buFont typeface="Times" pitchFamily="18" charset="0"/>
              <a:buNone/>
              <a:defRPr/>
            </a:pPr>
            <a:r>
              <a:rPr lang="en-US" sz="1400" b="1" dirty="0">
                <a:latin typeface="Calibri" pitchFamily="34" charset="0"/>
              </a:rPr>
              <a:t>Machine Code</a:t>
            </a:r>
          </a:p>
        </p:txBody>
      </p:sp>
      <p:sp>
        <p:nvSpPr>
          <p:cNvPr id="30" name="Rounded Rectangle 29"/>
          <p:cNvSpPr/>
          <p:nvPr/>
        </p:nvSpPr>
        <p:spPr bwMode="auto">
          <a:xfrm>
            <a:off x="3048000" y="3048000"/>
            <a:ext cx="2209800" cy="457200"/>
          </a:xfrm>
          <a:prstGeom prst="roundRect">
            <a:avLst/>
          </a:prstGeom>
          <a:solidFill>
            <a:srgbClr val="FF6969"/>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w="165100" prst="coolSlant"/>
          </a:sp3d>
        </p:spPr>
        <p:txBody>
          <a:bodyPr wrap="none" anchor="ctr"/>
          <a:lstStyle/>
          <a:p>
            <a:pPr algn="ctr">
              <a:buFont typeface="Times" pitchFamily="18" charset="0"/>
              <a:buNone/>
              <a:defRPr/>
            </a:pPr>
            <a:r>
              <a:rPr lang="en-US" sz="1400" b="1" dirty="0">
                <a:latin typeface="Calibri" pitchFamily="34" charset="0"/>
              </a:rPr>
              <a:t>Assembly Language</a:t>
            </a:r>
          </a:p>
        </p:txBody>
      </p:sp>
      <p:sp>
        <p:nvSpPr>
          <p:cNvPr id="31" name="Rounded Rectangle 30"/>
          <p:cNvSpPr/>
          <p:nvPr/>
        </p:nvSpPr>
        <p:spPr bwMode="auto">
          <a:xfrm>
            <a:off x="4191000" y="2286000"/>
            <a:ext cx="2209800" cy="457200"/>
          </a:xfrm>
          <a:prstGeom prst="roundRect">
            <a:avLst/>
          </a:prstGeom>
          <a:solidFill>
            <a:srgbClr val="92D050"/>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w="165100" prst="coolSlant"/>
          </a:sp3d>
        </p:spPr>
        <p:txBody>
          <a:bodyPr wrap="none" anchor="ctr"/>
          <a:lstStyle/>
          <a:p>
            <a:pPr algn="ctr">
              <a:buFont typeface="Times" pitchFamily="18" charset="0"/>
              <a:buNone/>
              <a:defRPr/>
            </a:pPr>
            <a:r>
              <a:rPr lang="en-US" sz="1400" b="1" dirty="0">
                <a:latin typeface="Calibri" pitchFamily="34" charset="0"/>
              </a:rPr>
              <a:t>Third Generation Language</a:t>
            </a:r>
          </a:p>
        </p:txBody>
      </p:sp>
      <p:sp>
        <p:nvSpPr>
          <p:cNvPr id="32" name="Rounded Rectangle 31"/>
          <p:cNvSpPr/>
          <p:nvPr/>
        </p:nvSpPr>
        <p:spPr bwMode="auto">
          <a:xfrm>
            <a:off x="5181600" y="1600200"/>
            <a:ext cx="2209800" cy="457200"/>
          </a:xfrm>
          <a:prstGeom prst="roundRect">
            <a:avLst/>
          </a:prstGeom>
          <a:solidFill>
            <a:srgbClr val="8FC7FF"/>
          </a:solidFill>
          <a:ln w="9525" cap="flat" cmpd="sng" algn="ctr">
            <a:solidFill>
              <a:schemeClr val="tx1"/>
            </a:solidFill>
            <a:prstDash val="solid"/>
            <a:miter lim="800000"/>
            <a:headEnd type="none" w="med" len="med"/>
            <a:tailEnd type="none" w="med" len="med"/>
          </a:ln>
          <a:effectLst/>
          <a:scene3d>
            <a:camera prst="orthographicFront"/>
            <a:lightRig rig="threePt" dir="t"/>
          </a:scene3d>
          <a:sp3d>
            <a:bevelT w="165100" prst="coolSlant"/>
          </a:sp3d>
        </p:spPr>
        <p:txBody>
          <a:bodyPr wrap="none" anchor="ctr"/>
          <a:lstStyle/>
          <a:p>
            <a:pPr algn="ctr">
              <a:buFont typeface="Times" pitchFamily="18" charset="0"/>
              <a:buNone/>
              <a:defRPr/>
            </a:pPr>
            <a:r>
              <a:rPr lang="en-US" sz="1400" b="1" dirty="0">
                <a:latin typeface="Calibri" pitchFamily="34" charset="0"/>
              </a:rPr>
              <a:t>4</a:t>
            </a:r>
            <a:r>
              <a:rPr lang="en-US" sz="1400" b="1" baseline="30000" dirty="0">
                <a:latin typeface="Calibri" pitchFamily="34" charset="0"/>
              </a:rPr>
              <a:t>th</a:t>
            </a:r>
            <a:r>
              <a:rPr lang="en-US" sz="1400" b="1" dirty="0">
                <a:latin typeface="Calibri" pitchFamily="34" charset="0"/>
              </a:rPr>
              <a:t> Generation Language</a:t>
            </a:r>
          </a:p>
        </p:txBody>
      </p:sp>
      <p:cxnSp>
        <p:nvCxnSpPr>
          <p:cNvPr id="34" name="Straight Arrow Connector 33"/>
          <p:cNvCxnSpPr>
            <a:stCxn id="19" idx="0"/>
            <a:endCxn id="19468" idx="2"/>
          </p:cNvCxnSpPr>
          <p:nvPr/>
        </p:nvCxnSpPr>
        <p:spPr bwMode="auto">
          <a:xfrm rot="5400000" flipH="1" flipV="1">
            <a:off x="723901" y="2286000"/>
            <a:ext cx="457200" cy="3175"/>
          </a:xfrm>
          <a:prstGeom prst="straightConnector1">
            <a:avLst/>
          </a:prstGeom>
          <a:ln>
            <a:solidFill>
              <a:srgbClr val="C00000"/>
            </a:solidFill>
            <a:prstDash val="dash"/>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19" idx="2"/>
            <a:endCxn id="19469" idx="0"/>
          </p:cNvCxnSpPr>
          <p:nvPr/>
        </p:nvCxnSpPr>
        <p:spPr bwMode="auto">
          <a:xfrm rot="5400000">
            <a:off x="735807" y="3364706"/>
            <a:ext cx="433388" cy="3175"/>
          </a:xfrm>
          <a:prstGeom prst="straightConnector1">
            <a:avLst/>
          </a:prstGeom>
          <a:ln>
            <a:solidFill>
              <a:srgbClr val="C00000"/>
            </a:solidFill>
            <a:prstDash val="dash"/>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7" name="TextBox 36"/>
          <p:cNvSpPr txBox="1"/>
          <p:nvPr/>
        </p:nvSpPr>
        <p:spPr>
          <a:xfrm>
            <a:off x="6781800" y="914400"/>
            <a:ext cx="1295400" cy="381000"/>
          </a:xfrm>
          <a:prstGeom prst="rect">
            <a:avLst/>
          </a:prstGeom>
          <a:noFill/>
        </p:spPr>
        <p:txBody>
          <a:bodyPr>
            <a:spAutoFit/>
          </a:bodyPr>
          <a:lstStyle/>
          <a:p>
            <a:pPr>
              <a:buFont typeface="Times" pitchFamily="18" charset="0"/>
              <a:buNone/>
              <a:defRPr/>
            </a:pPr>
            <a:r>
              <a:rPr lang="en-US" dirty="0">
                <a:effectLst>
                  <a:outerShdw blurRad="50800" dist="38100" algn="l" rotWithShape="0">
                    <a:prstClr val="black">
                      <a:alpha val="40000"/>
                    </a:prstClr>
                  </a:outerShdw>
                </a:effectLst>
              </a:rPr>
              <a:t>Figure 1</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4294967295"/>
          </p:nvPr>
        </p:nvSpPr>
        <p:spPr>
          <a:noFill/>
        </p:spPr>
        <p:txBody>
          <a:bodyPr/>
          <a:lstStyle/>
          <a:p>
            <a:endParaRPr lang="ko-KR" altLang="en-US" smtClean="0"/>
          </a:p>
          <a:p>
            <a:endParaRPr lang="ko-KR" altLang="en-US" smtClean="0"/>
          </a:p>
          <a:p>
            <a:fld id="{B0D265B6-E19E-4EEC-85D7-BA64EF1BC8B3}" type="datetime4">
              <a:rPr lang="en-US" smtClean="0"/>
              <a:pPr/>
              <a:t>April 8, 2013</a:t>
            </a:fld>
            <a:endParaRPr lang="en-US" altLang="ko-KR" sz="1400" b="0" smtClean="0">
              <a:latin typeface="Times" pitchFamily="18" charset="0"/>
            </a:endParaRPr>
          </a:p>
        </p:txBody>
      </p:sp>
      <p:sp>
        <p:nvSpPr>
          <p:cNvPr id="20483"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BBBE44D6-EAD9-4A83-B148-0E02D55F35B4}" type="slidenum">
              <a:rPr lang="en-US" altLang="ko-KR" smtClean="0"/>
              <a:pPr/>
              <a:t>7</a:t>
            </a:fld>
            <a:endParaRPr lang="en-US" altLang="ko-KR" smtClean="0"/>
          </a:p>
        </p:txBody>
      </p:sp>
      <p:sp>
        <p:nvSpPr>
          <p:cNvPr id="432130" name="Rectangle 2"/>
          <p:cNvSpPr>
            <a:spLocks noGrp="1" noChangeArrowheads="1"/>
          </p:cNvSpPr>
          <p:nvPr>
            <p:ph type="title" idx="4294967295"/>
          </p:nvPr>
        </p:nvSpPr>
        <p:spPr>
          <a:xfrm>
            <a:off x="457200" y="228600"/>
            <a:ext cx="4343400"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A Computer program model</a:t>
            </a: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20485" name="Rectangle 6"/>
          <p:cNvSpPr>
            <a:spLocks noChangeArrowheads="1"/>
          </p:cNvSpPr>
          <p:nvPr/>
        </p:nvSpPr>
        <p:spPr bwMode="auto">
          <a:xfrm>
            <a:off x="914400" y="3794125"/>
            <a:ext cx="7543800" cy="701675"/>
          </a:xfrm>
          <a:prstGeom prst="rect">
            <a:avLst/>
          </a:prstGeom>
          <a:noFill/>
          <a:ln w="9525">
            <a:noFill/>
            <a:miter lim="800000"/>
            <a:headEnd/>
            <a:tailEnd/>
          </a:ln>
        </p:spPr>
        <p:txBody>
          <a:bodyPr>
            <a:spAutoFit/>
          </a:bodyPr>
          <a:lstStyle/>
          <a:p>
            <a:pPr>
              <a:buClr>
                <a:schemeClr val="tx1"/>
              </a:buClr>
              <a:buFontTx/>
              <a:buNone/>
            </a:pPr>
            <a:r>
              <a:rPr lang="en-US" altLang="ko-KR" sz="2000">
                <a:solidFill>
                  <a:srgbClr val="000000"/>
                </a:solidFill>
                <a:latin typeface="Calibri" pitchFamily="34" charset="0"/>
                <a:ea typeface="Batang" pitchFamily="18" charset="-127"/>
              </a:rPr>
              <a:t>The model implies that the program  processes data which comes from a source and goes to a destination - the data sink.</a:t>
            </a:r>
            <a:r>
              <a:rPr lang="en-US" altLang="ko-KR" sz="2000">
                <a:latin typeface="Calibri" pitchFamily="34" charset="0"/>
                <a:ea typeface="굴림" charset="-127"/>
              </a:rPr>
              <a:t> </a:t>
            </a:r>
            <a:endParaRPr lang="en-US" sz="2000">
              <a:latin typeface="Calibri" pitchFamily="34" charset="0"/>
            </a:endParaRPr>
          </a:p>
        </p:txBody>
      </p:sp>
      <p:sp>
        <p:nvSpPr>
          <p:cNvPr id="7" name="Flowchart: Process 6"/>
          <p:cNvSpPr/>
          <p:nvPr/>
        </p:nvSpPr>
        <p:spPr bwMode="auto">
          <a:xfrm>
            <a:off x="838200" y="1927225"/>
            <a:ext cx="1524000" cy="1219200"/>
          </a:xfrm>
          <a:prstGeom prst="flowChartProcess">
            <a:avLst/>
          </a:prstGeom>
          <a:solidFill>
            <a:srgbClr val="92D050"/>
          </a:solidFill>
          <a:ln w="9525" cap="flat" cmpd="sng" algn="ctr">
            <a:solidFill>
              <a:schemeClr val="tx1"/>
            </a:solidFill>
            <a:prstDash val="solid"/>
            <a:miter lim="800000"/>
            <a:headEnd type="none" w="med" len="med"/>
            <a:tailEnd type="none" w="med" len="med"/>
          </a:ln>
          <a:effectLst>
            <a:glow rad="63500">
              <a:schemeClr val="accent4">
                <a:satMod val="175000"/>
                <a:alpha val="40000"/>
              </a:schemeClr>
            </a:glow>
            <a:outerShdw blurRad="50800" dist="38100" dir="10800000" algn="r" rotWithShape="0">
              <a:prstClr val="black">
                <a:alpha val="40000"/>
              </a:prstClr>
            </a:outerShdw>
          </a:effectLst>
        </p:spPr>
        <p:txBody>
          <a:bodyPr wrap="none" anchor="ctr"/>
          <a:lstStyle/>
          <a:p>
            <a:pPr algn="ctr">
              <a:buFont typeface="Times" pitchFamily="18" charset="0"/>
              <a:buNone/>
              <a:defRPr/>
            </a:pPr>
            <a:r>
              <a:rPr lang="en-US" dirty="0"/>
              <a:t>Data</a:t>
            </a:r>
          </a:p>
          <a:p>
            <a:pPr algn="ctr">
              <a:buFont typeface="Times" pitchFamily="18" charset="0"/>
              <a:buNone/>
              <a:defRPr/>
            </a:pPr>
            <a:r>
              <a:rPr lang="en-US" dirty="0"/>
              <a:t>Source</a:t>
            </a:r>
          </a:p>
        </p:txBody>
      </p:sp>
      <p:sp>
        <p:nvSpPr>
          <p:cNvPr id="8" name="Oval 7"/>
          <p:cNvSpPr/>
          <p:nvPr/>
        </p:nvSpPr>
        <p:spPr bwMode="auto">
          <a:xfrm>
            <a:off x="3581400" y="1660525"/>
            <a:ext cx="2209800" cy="1752600"/>
          </a:xfrm>
          <a:prstGeom prst="ellipse">
            <a:avLst/>
          </a:prstGeom>
          <a:solidFill>
            <a:srgbClr val="FF6969"/>
          </a:solidFill>
          <a:ln w="9525" cap="flat" cmpd="sng" algn="ctr">
            <a:solidFill>
              <a:schemeClr val="tx1"/>
            </a:solidFill>
            <a:prstDash val="solid"/>
            <a:miter lim="800000"/>
            <a:headEnd type="none" w="med" len="med"/>
            <a:tailEnd type="none" w="med" len="med"/>
          </a:ln>
          <a:effectLst>
            <a:glow rad="63500">
              <a:schemeClr val="accent4">
                <a:satMod val="175000"/>
                <a:alpha val="40000"/>
              </a:schemeClr>
            </a:glow>
            <a:outerShdw blurRad="50800" dist="38100" dir="10800000" algn="r" rotWithShape="0">
              <a:prstClr val="black">
                <a:alpha val="40000"/>
              </a:prstClr>
            </a:outerShdw>
          </a:effectLst>
        </p:spPr>
        <p:txBody>
          <a:bodyPr wrap="none" anchor="ctr"/>
          <a:lstStyle/>
          <a:p>
            <a:pPr algn="ctr">
              <a:buFont typeface="Times" pitchFamily="18" charset="0"/>
              <a:buNone/>
              <a:defRPr/>
            </a:pPr>
            <a:r>
              <a:rPr lang="en-US" dirty="0"/>
              <a:t>Program</a:t>
            </a:r>
          </a:p>
        </p:txBody>
      </p:sp>
      <p:sp>
        <p:nvSpPr>
          <p:cNvPr id="9" name="Flowchart: Process 8"/>
          <p:cNvSpPr/>
          <p:nvPr/>
        </p:nvSpPr>
        <p:spPr bwMode="auto">
          <a:xfrm>
            <a:off x="6705600" y="1927225"/>
            <a:ext cx="1524000" cy="1219200"/>
          </a:xfrm>
          <a:prstGeom prst="flowChartProcess">
            <a:avLst/>
          </a:prstGeom>
          <a:solidFill>
            <a:srgbClr val="3399FF"/>
          </a:solidFill>
          <a:ln w="9525" cap="flat" cmpd="sng" algn="ctr">
            <a:solidFill>
              <a:schemeClr val="tx1"/>
            </a:solidFill>
            <a:prstDash val="solid"/>
            <a:miter lim="800000"/>
            <a:headEnd type="none" w="med" len="med"/>
            <a:tailEnd type="none" w="med" len="med"/>
          </a:ln>
          <a:effectLst>
            <a:glow rad="63500">
              <a:schemeClr val="accent4">
                <a:satMod val="175000"/>
                <a:alpha val="40000"/>
              </a:schemeClr>
            </a:glow>
            <a:outerShdw blurRad="50800" dist="38100" dir="10800000" algn="r" rotWithShape="0">
              <a:prstClr val="black">
                <a:alpha val="40000"/>
              </a:prstClr>
            </a:outerShdw>
          </a:effectLst>
        </p:spPr>
        <p:txBody>
          <a:bodyPr wrap="none" anchor="ctr"/>
          <a:lstStyle/>
          <a:p>
            <a:pPr algn="ctr">
              <a:buFont typeface="Times" pitchFamily="18" charset="0"/>
              <a:buNone/>
              <a:defRPr/>
            </a:pPr>
            <a:r>
              <a:rPr lang="en-US" dirty="0"/>
              <a:t>Data Sink</a:t>
            </a:r>
          </a:p>
        </p:txBody>
      </p:sp>
      <p:cxnSp>
        <p:nvCxnSpPr>
          <p:cNvPr id="11" name="Straight Arrow Connector 10"/>
          <p:cNvCxnSpPr>
            <a:stCxn id="7" idx="3"/>
            <a:endCxn id="8" idx="2"/>
          </p:cNvCxnSpPr>
          <p:nvPr/>
        </p:nvCxnSpPr>
        <p:spPr bwMode="auto">
          <a:xfrm>
            <a:off x="2362200" y="2536825"/>
            <a:ext cx="12192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a:glow rad="63500">
              <a:schemeClr val="accent4">
                <a:satMod val="175000"/>
                <a:alpha val="40000"/>
              </a:schemeClr>
            </a:glow>
            <a:outerShdw blurRad="50800" dist="38100" dir="10800000" algn="r" rotWithShape="0">
              <a:prstClr val="black">
                <a:alpha val="40000"/>
              </a:prstClr>
            </a:outerShdw>
          </a:effectLst>
        </p:spPr>
      </p:cxnSp>
      <p:cxnSp>
        <p:nvCxnSpPr>
          <p:cNvPr id="13" name="Straight Arrow Connector 12"/>
          <p:cNvCxnSpPr>
            <a:stCxn id="8" idx="6"/>
            <a:endCxn id="9" idx="1"/>
          </p:cNvCxnSpPr>
          <p:nvPr/>
        </p:nvCxnSpPr>
        <p:spPr bwMode="auto">
          <a:xfrm>
            <a:off x="5791200" y="2536825"/>
            <a:ext cx="914400"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a:glow rad="63500">
              <a:schemeClr val="accent4">
                <a:satMod val="175000"/>
                <a:alpha val="40000"/>
              </a:schemeClr>
            </a:glow>
            <a:outerShdw blurRad="50800" dist="38100" dir="10800000" algn="r" rotWithShape="0">
              <a:prstClr val="black">
                <a:alpha val="40000"/>
              </a:prstClr>
            </a:outerShdw>
          </a:effectLst>
        </p:spPr>
      </p:cxnSp>
      <p:sp>
        <p:nvSpPr>
          <p:cNvPr id="14" name="TextBox 13"/>
          <p:cNvSpPr txBox="1"/>
          <p:nvPr/>
        </p:nvSpPr>
        <p:spPr>
          <a:xfrm>
            <a:off x="6781800" y="1143000"/>
            <a:ext cx="1219200" cy="369888"/>
          </a:xfrm>
          <a:prstGeom prst="rect">
            <a:avLst/>
          </a:prstGeom>
          <a:noFill/>
        </p:spPr>
        <p:txBody>
          <a:bodyPr>
            <a:spAutoFit/>
          </a:bodyPr>
          <a:lstStyle/>
          <a:p>
            <a:pPr>
              <a:buFont typeface="Times" pitchFamily="18" charset="0"/>
              <a:buNone/>
              <a:defRPr/>
            </a:pPr>
            <a:r>
              <a:rPr lang="en-US" dirty="0">
                <a:effectLst>
                  <a:outerShdw blurRad="50800" dist="38100" algn="l" rotWithShape="0">
                    <a:prstClr val="black">
                      <a:alpha val="40000"/>
                    </a:prstClr>
                  </a:outerShdw>
                </a:effectLst>
              </a:rPr>
              <a:t>Figure 2</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4294967295"/>
          </p:nvPr>
        </p:nvSpPr>
        <p:spPr>
          <a:noFill/>
        </p:spPr>
        <p:txBody>
          <a:bodyPr/>
          <a:lstStyle/>
          <a:p>
            <a:endParaRPr lang="ko-KR" altLang="en-US" smtClean="0"/>
          </a:p>
          <a:p>
            <a:endParaRPr lang="ko-KR" altLang="en-US" smtClean="0"/>
          </a:p>
          <a:p>
            <a:fld id="{B0404AD8-AF04-478E-A7D7-CF23C81E7922}" type="datetime4">
              <a:rPr lang="en-US" smtClean="0"/>
              <a:pPr/>
              <a:t>April 8, 2013</a:t>
            </a:fld>
            <a:endParaRPr lang="en-US" altLang="ko-KR" sz="1400" b="0" smtClean="0">
              <a:latin typeface="Times" pitchFamily="18" charset="0"/>
            </a:endParaRPr>
          </a:p>
        </p:txBody>
      </p:sp>
      <p:sp>
        <p:nvSpPr>
          <p:cNvPr id="21507"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FCB077DC-BA43-425E-94C1-8F63A0082CFB}" type="slidenum">
              <a:rPr lang="en-US" altLang="ko-KR" smtClean="0"/>
              <a:pPr/>
              <a:t>8</a:t>
            </a:fld>
            <a:endParaRPr lang="en-US" altLang="ko-KR" smtClean="0"/>
          </a:p>
        </p:txBody>
      </p:sp>
      <p:sp>
        <p:nvSpPr>
          <p:cNvPr id="433154" name="Rectangle 2"/>
          <p:cNvSpPr>
            <a:spLocks noGrp="1" noChangeArrowheads="1"/>
          </p:cNvSpPr>
          <p:nvPr>
            <p:ph type="title" idx="4294967295"/>
          </p:nvPr>
        </p:nvSpPr>
        <p:spPr>
          <a:xfrm>
            <a:off x="457200" y="228600"/>
            <a:ext cx="2124504" cy="369332"/>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Algorithms</a:t>
            </a:r>
          </a:p>
        </p:txBody>
      </p:sp>
      <p:sp>
        <p:nvSpPr>
          <p:cNvPr id="21509" name="Rectangle 3"/>
          <p:cNvSpPr>
            <a:spLocks noGrp="1" noChangeArrowheads="1"/>
          </p:cNvSpPr>
          <p:nvPr>
            <p:ph type="body" idx="4294967295"/>
          </p:nvPr>
        </p:nvSpPr>
        <p:spPr>
          <a:xfrm>
            <a:off x="484188" y="1905000"/>
            <a:ext cx="8202612" cy="3048000"/>
          </a:xfrm>
        </p:spPr>
        <p:txBody>
          <a:bodyPr/>
          <a:lstStyle/>
          <a:p>
            <a:pPr algn="just" eaLnBrk="1" hangingPunct="1">
              <a:buFontTx/>
              <a:buBlip>
                <a:blip r:embed="rId2"/>
              </a:buBlip>
            </a:pPr>
            <a:r>
              <a:rPr lang="en-US" sz="1800" smtClean="0">
                <a:solidFill>
                  <a:srgbClr val="000000"/>
                </a:solidFill>
                <a:latin typeface="Calibri" pitchFamily="34" charset="0"/>
              </a:rPr>
              <a:t>Is an effective procedure for solving a problem in a finite number of steps</a:t>
            </a:r>
          </a:p>
          <a:p>
            <a:pPr algn="just" eaLnBrk="1" hangingPunct="1">
              <a:buFontTx/>
              <a:buBlip>
                <a:blip r:embed="rId2"/>
              </a:buBlip>
            </a:pPr>
            <a:r>
              <a:rPr lang="en-US" sz="1800" smtClean="0">
                <a:solidFill>
                  <a:srgbClr val="000000"/>
                </a:solidFill>
                <a:latin typeface="Calibri" pitchFamily="34" charset="0"/>
              </a:rPr>
              <a:t>An ordered sequence of unambiguous and well-defined instructions that performs some task and halts in finite time</a:t>
            </a:r>
            <a:r>
              <a:rPr lang="en-US" sz="1800" b="1" smtClean="0">
                <a:solidFill>
                  <a:srgbClr val="000000"/>
                </a:solidFill>
                <a:latin typeface="Calibri" pitchFamily="34" charset="0"/>
              </a:rPr>
              <a:t> </a:t>
            </a:r>
            <a:r>
              <a:rPr lang="en-US" sz="1800" smtClean="0">
                <a:latin typeface="Calibri" pitchFamily="34" charset="0"/>
              </a:rPr>
              <a:t> </a:t>
            </a:r>
          </a:p>
          <a:p>
            <a:pPr algn="just" eaLnBrk="1" hangingPunct="1">
              <a:buFontTx/>
              <a:buBlip>
                <a:blip r:embed="rId2"/>
              </a:buBlip>
            </a:pPr>
            <a:endParaRPr lang="en-US" sz="1800" smtClean="0">
              <a:latin typeface="Calibri" pitchFamily="34" charset="0"/>
            </a:endParaRPr>
          </a:p>
          <a:p>
            <a:pPr marL="781050" lvl="1" indent="-323850" algn="just" eaLnBrk="1" hangingPunct="1">
              <a:buFontTx/>
              <a:buBlip>
                <a:blip r:embed="rId3"/>
              </a:buBlip>
            </a:pPr>
            <a:r>
              <a:rPr lang="en-US" sz="1800" smtClean="0">
                <a:latin typeface="Calibri" pitchFamily="34" charset="0"/>
              </a:rPr>
              <a:t>an ordered sequence means that you can number the steps</a:t>
            </a:r>
          </a:p>
          <a:p>
            <a:pPr marL="781050" lvl="1" indent="-323850" algn="just" eaLnBrk="1" hangingPunct="1">
              <a:buFontTx/>
              <a:buBlip>
                <a:blip r:embed="rId3"/>
              </a:buBlip>
            </a:pPr>
            <a:r>
              <a:rPr lang="en-US" sz="1800" smtClean="0">
                <a:latin typeface="Calibri" pitchFamily="34" charset="0"/>
              </a:rPr>
              <a:t>unambiguous and well-defined instructions means that each instruction is clear, do-able, and can be done without difficulty </a:t>
            </a:r>
          </a:p>
          <a:p>
            <a:pPr marL="781050" lvl="1" indent="-323850" eaLnBrk="1" hangingPunct="1">
              <a:buFontTx/>
              <a:buBlip>
                <a:blip r:embed="rId3"/>
              </a:buBlip>
            </a:pPr>
            <a:r>
              <a:rPr lang="en-US" sz="1800" smtClean="0">
                <a:latin typeface="Calibri" pitchFamily="34" charset="0"/>
              </a:rPr>
              <a:t>performs some task</a:t>
            </a:r>
          </a:p>
          <a:p>
            <a:pPr marL="781050" lvl="1" indent="-323850" eaLnBrk="1" hangingPunct="1">
              <a:lnSpc>
                <a:spcPct val="95000"/>
              </a:lnSpc>
              <a:spcBef>
                <a:spcPct val="0"/>
              </a:spcBef>
              <a:buFontTx/>
              <a:buBlip>
                <a:blip r:embed="rId3"/>
              </a:buBlip>
            </a:pPr>
            <a:r>
              <a:rPr lang="en-US" sz="1800" smtClean="0">
                <a:latin typeface="Calibri" pitchFamily="34" charset="0"/>
              </a:rPr>
              <a:t>completes in finite time</a:t>
            </a:r>
            <a:r>
              <a:rPr lang="en-US" sz="1800" i="1" smtClean="0">
                <a:latin typeface="Calibri" pitchFamily="34" charset="0"/>
              </a:rPr>
              <a:t> </a:t>
            </a:r>
            <a:endParaRPr lang="en-US" sz="1800" smtClean="0">
              <a:latin typeface="Calibri" pitchFamily="34" charset="0"/>
            </a:endParaRPr>
          </a:p>
          <a:p>
            <a:pPr algn="just" eaLnBrk="1" hangingPunct="1"/>
            <a:endParaRPr lang="en-US" sz="1800" smtClean="0"/>
          </a:p>
        </p:txBody>
      </p:sp>
      <p:sp>
        <p:nvSpPr>
          <p:cNvPr id="6" name="Flowchart: Terminator 5"/>
          <p:cNvSpPr/>
          <p:nvPr/>
        </p:nvSpPr>
        <p:spPr bwMode="auto">
          <a:xfrm>
            <a:off x="2133600" y="838200"/>
            <a:ext cx="5257800" cy="685800"/>
          </a:xfrm>
          <a:prstGeom prst="flowChartTerminator">
            <a:avLst/>
          </a:prstGeom>
          <a:solidFill>
            <a:srgbClr val="3366FF"/>
          </a:solidFill>
          <a:ln w="9525" cap="flat" cmpd="sng" algn="ctr">
            <a:noFill/>
            <a:prstDash val="solid"/>
            <a:miter lim="800000"/>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buFont typeface="Times" pitchFamily="18" charset="0"/>
              <a:buNone/>
              <a:defRPr/>
            </a:pPr>
            <a:r>
              <a:rPr lang="en-US" altLang="ko-KR" b="1" dirty="0">
                <a:solidFill>
                  <a:srgbClr val="FFFFFF"/>
                </a:solidFill>
                <a:ea typeface="굴림" charset="-127"/>
              </a:rPr>
              <a:t>Programs = Algorithms + Data</a:t>
            </a:r>
            <a:endParaRPr lang="en-US" altLang="ko-KR" dirty="0">
              <a:solidFill>
                <a:srgbClr val="FFFFFF"/>
              </a:solidFill>
              <a:ea typeface="굴림" charset="-127"/>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4294967295"/>
          </p:nvPr>
        </p:nvSpPr>
        <p:spPr>
          <a:noFill/>
        </p:spPr>
        <p:txBody>
          <a:bodyPr/>
          <a:lstStyle/>
          <a:p>
            <a:endParaRPr lang="ko-KR" altLang="en-US" smtClean="0"/>
          </a:p>
          <a:p>
            <a:endParaRPr lang="ko-KR" altLang="en-US" smtClean="0"/>
          </a:p>
          <a:p>
            <a:fld id="{3ADC253B-1016-4EF7-830C-204C59B50670}" type="datetime4">
              <a:rPr lang="en-US" smtClean="0"/>
              <a:pPr/>
              <a:t>April 8, 2013</a:t>
            </a:fld>
            <a:r>
              <a:rPr lang="en-US" smtClean="0"/>
              <a:t>~			</a:t>
            </a:r>
            <a:endParaRPr lang="en-US" altLang="ko-KR" sz="1400" b="0" smtClean="0">
              <a:latin typeface="Times" pitchFamily="18" charset="0"/>
            </a:endParaRPr>
          </a:p>
        </p:txBody>
      </p:sp>
      <p:sp>
        <p:nvSpPr>
          <p:cNvPr id="22531" name="Slide Number Placeholder 4"/>
          <p:cNvSpPr>
            <a:spLocks noGrp="1"/>
          </p:cNvSpPr>
          <p:nvPr>
            <p:ph type="sldNum" sz="quarter" idx="10"/>
          </p:nvPr>
        </p:nvSpPr>
        <p:spPr>
          <a:xfrm>
            <a:off x="6781800" y="6324600"/>
            <a:ext cx="1905000" cy="457200"/>
          </a:xfrm>
          <a:noFill/>
        </p:spPr>
        <p:txBody>
          <a:bodyPr/>
          <a:lstStyle/>
          <a:p>
            <a:endParaRPr lang="ko-KR" altLang="en-US" smtClean="0"/>
          </a:p>
          <a:p>
            <a:endParaRPr lang="ko-KR" altLang="en-US" smtClean="0"/>
          </a:p>
          <a:p>
            <a:r>
              <a:rPr lang="en-US" altLang="ko-KR" smtClean="0"/>
              <a:t>Page </a:t>
            </a:r>
            <a:fld id="{65B18799-D5AF-47EE-8827-82ACD78C6687}" type="slidenum">
              <a:rPr lang="en-US" altLang="ko-KR" smtClean="0"/>
              <a:pPr/>
              <a:t>9</a:t>
            </a:fld>
            <a:endParaRPr lang="en-US" altLang="ko-KR" smtClean="0"/>
          </a:p>
        </p:txBody>
      </p:sp>
      <p:sp>
        <p:nvSpPr>
          <p:cNvPr id="437250" name="Rectangle 2"/>
          <p:cNvSpPr>
            <a:spLocks noGrp="1" noChangeArrowheads="1"/>
          </p:cNvSpPr>
          <p:nvPr>
            <p:ph type="title" idx="4294967295"/>
          </p:nvPr>
        </p:nvSpPr>
        <p:spPr>
          <a:xfrm>
            <a:off x="457200" y="228601"/>
            <a:ext cx="7391400" cy="646331"/>
          </a:xfrm>
        </p:spPr>
        <p:txBody>
          <a:bodyPr lIns="91440" tIns="45720" rIns="91440" bIns="45720">
            <a:spAutoFit/>
          </a:bodyPr>
          <a:lstStyle/>
          <a:p>
            <a:pPr marL="228600" indent="-228600" eaLnBrk="1" hangingPunct="1">
              <a:spcBef>
                <a:spcPct val="20000"/>
              </a:spcBef>
              <a:buClr>
                <a:srgbClr val="ED181E"/>
              </a:buClr>
              <a:buFont typeface="Times" pitchFamily="18" charset="0"/>
              <a:buChar char="•"/>
              <a:defRPr/>
            </a:pPr>
            <a:r>
              <a:rPr lang="en-US" altLang="ko-KR"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Example</a:t>
            </a:r>
            <a: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t> of an algorithm for making a pot of tea </a:t>
            </a:r>
            <a:br>
              <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rPr>
            </a:br>
            <a:endParaRPr lang="en-US" sz="1800"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Rounded MT Bold" pitchFamily="34" charset="0"/>
              <a:ea typeface="+mn-ea"/>
              <a:cs typeface="Times New Roman" pitchFamily="18" charset="0"/>
            </a:endParaRPr>
          </a:p>
        </p:txBody>
      </p:sp>
      <p:sp>
        <p:nvSpPr>
          <p:cNvPr id="22533" name="Rectangle 3"/>
          <p:cNvSpPr>
            <a:spLocks noGrp="1" noChangeArrowheads="1"/>
          </p:cNvSpPr>
          <p:nvPr>
            <p:ph type="body" idx="4294967295"/>
          </p:nvPr>
        </p:nvSpPr>
        <p:spPr>
          <a:xfrm>
            <a:off x="381000" y="685800"/>
            <a:ext cx="8285163" cy="3429000"/>
          </a:xfrm>
        </p:spPr>
        <p:txBody>
          <a:bodyPr/>
          <a:lstStyle/>
          <a:p>
            <a:pPr eaLnBrk="1" hangingPunct="1">
              <a:buFontTx/>
              <a:buNone/>
            </a:pPr>
            <a:endParaRPr lang="en-US" sz="2000" smtClean="0"/>
          </a:p>
          <a:p>
            <a:pPr eaLnBrk="1" hangingPunct="1">
              <a:buFontTx/>
              <a:buAutoNum type="arabicPeriod"/>
            </a:pPr>
            <a:r>
              <a:rPr lang="en-US" sz="2000" smtClean="0">
                <a:latin typeface="Calibri" pitchFamily="34" charset="0"/>
              </a:rPr>
              <a:t>If the kettle does not contain water then fill the kettle </a:t>
            </a:r>
          </a:p>
          <a:p>
            <a:pPr eaLnBrk="1" hangingPunct="1">
              <a:buFontTx/>
              <a:buAutoNum type="arabicPeriod"/>
            </a:pPr>
            <a:r>
              <a:rPr lang="en-US" sz="2000" smtClean="0">
                <a:latin typeface="Calibri" pitchFamily="34" charset="0"/>
              </a:rPr>
              <a:t>Plug the kettle into the power point and switch it on. </a:t>
            </a:r>
          </a:p>
          <a:p>
            <a:pPr eaLnBrk="1" hangingPunct="1">
              <a:buFontTx/>
              <a:buAutoNum type="arabicPeriod"/>
            </a:pPr>
            <a:r>
              <a:rPr lang="en-US" sz="2000" smtClean="0">
                <a:latin typeface="Calibri" pitchFamily="34" charset="0"/>
              </a:rPr>
              <a:t>If the teapot is not empty then empty the teapot. </a:t>
            </a:r>
          </a:p>
          <a:p>
            <a:pPr eaLnBrk="1" hangingPunct="1">
              <a:buFontTx/>
              <a:buAutoNum type="arabicPeriod"/>
            </a:pPr>
            <a:r>
              <a:rPr lang="en-US" sz="2000" smtClean="0">
                <a:latin typeface="Calibri" pitchFamily="34" charset="0"/>
              </a:rPr>
              <a:t>Place tea leaves in the teapot. </a:t>
            </a:r>
          </a:p>
          <a:p>
            <a:pPr eaLnBrk="1" hangingPunct="1">
              <a:buFontTx/>
              <a:buAutoNum type="arabicPeriod"/>
            </a:pPr>
            <a:r>
              <a:rPr lang="en-US" sz="2000" smtClean="0">
                <a:latin typeface="Calibri" pitchFamily="34" charset="0"/>
              </a:rPr>
              <a:t>If the water in the kettle is not boiling then go to step 5 </a:t>
            </a:r>
          </a:p>
          <a:p>
            <a:pPr eaLnBrk="1" hangingPunct="1">
              <a:buFontTx/>
              <a:buAutoNum type="arabicPeriod"/>
            </a:pPr>
            <a:r>
              <a:rPr lang="en-US" sz="2000" smtClean="0">
                <a:latin typeface="Calibri" pitchFamily="34" charset="0"/>
              </a:rPr>
              <a:t>Switch the kettle off. </a:t>
            </a:r>
          </a:p>
          <a:p>
            <a:pPr eaLnBrk="1" hangingPunct="1">
              <a:buFontTx/>
              <a:buAutoNum type="arabicPeriod"/>
            </a:pPr>
            <a:r>
              <a:rPr lang="en-US" sz="2000" smtClean="0">
                <a:latin typeface="Calibri" pitchFamily="34" charset="0"/>
              </a:rPr>
              <a:t>Pour water from the kettle into the teapot.</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ED181E"/>
          </a:buClr>
          <a:buSzTx/>
          <a:buFont typeface="Times" pitchFamily="18" charset="0"/>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ED181E"/>
          </a:buClr>
          <a:buSzTx/>
          <a:buFont typeface="Times" pitchFamily="18" charset="0"/>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10770</TotalTime>
  <Words>972</Words>
  <Application>Microsoft Office PowerPoint</Application>
  <PresentationFormat>On-screen Show (4:3)</PresentationFormat>
  <Paragraphs>482</Paragraphs>
  <Slides>40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Times</vt:lpstr>
      <vt:lpstr>Times New Roman</vt:lpstr>
      <vt:lpstr>굴림</vt:lpstr>
      <vt:lpstr>Wingdings</vt:lpstr>
      <vt:lpstr>Calibri</vt:lpstr>
      <vt:lpstr>Batang</vt:lpstr>
      <vt:lpstr>Verdana</vt:lpstr>
      <vt:lpstr>Template</vt:lpstr>
      <vt:lpstr>Adobe Photoshop Image</vt:lpstr>
      <vt:lpstr>Preparatory  Program </vt:lpstr>
      <vt:lpstr>Software Development Life Cycle </vt:lpstr>
      <vt:lpstr>Slide 3</vt:lpstr>
      <vt:lpstr>Slide 4</vt:lpstr>
      <vt:lpstr>What is a computer program?</vt:lpstr>
      <vt:lpstr>The generations of computer languages</vt:lpstr>
      <vt:lpstr>A Computer program model</vt:lpstr>
      <vt:lpstr>Algorithms</vt:lpstr>
      <vt:lpstr>Example of an algorithm for making a pot of tea  </vt:lpstr>
      <vt:lpstr>Key features of algorithms</vt:lpstr>
      <vt:lpstr>Repetition or Iteration or Looping</vt:lpstr>
      <vt:lpstr>Different ways of stating algorithms </vt:lpstr>
      <vt:lpstr>What is Data ?</vt:lpstr>
      <vt:lpstr>Variables - Example </vt:lpstr>
      <vt:lpstr>Naming of variables</vt:lpstr>
      <vt:lpstr>Algorithm - Step form</vt:lpstr>
      <vt:lpstr>Pseudocode</vt:lpstr>
      <vt:lpstr>Pseudocode Contd …</vt:lpstr>
      <vt:lpstr>Input, output, iteration, decision  and  processing  in  pseudo code  </vt:lpstr>
      <vt:lpstr>Group - Input/Output</vt:lpstr>
      <vt:lpstr>Group - Iteration </vt:lpstr>
      <vt:lpstr>Group - Iteration</vt:lpstr>
      <vt:lpstr>Slide 23</vt:lpstr>
      <vt:lpstr>Group - Decision  </vt:lpstr>
      <vt:lpstr>Group - Processing </vt:lpstr>
      <vt:lpstr>Nested Constructs</vt:lpstr>
      <vt:lpstr>Nested Constructs Contd …</vt:lpstr>
      <vt:lpstr>Nested Constructs Contd …</vt:lpstr>
      <vt:lpstr>Flow chart</vt:lpstr>
      <vt:lpstr>Slide 30</vt:lpstr>
      <vt:lpstr>Slide 31</vt:lpstr>
      <vt:lpstr>While Loop</vt:lpstr>
      <vt:lpstr>Repeat Loop</vt:lpstr>
      <vt:lpstr>IF … Then</vt:lpstr>
      <vt:lpstr>IF … Then … ELSE</vt:lpstr>
      <vt:lpstr>Flowcharts to Design Programs</vt:lpstr>
      <vt:lpstr>Flowchart with Subprocess</vt:lpstr>
      <vt:lpstr>Subprocess – Initialize variables</vt:lpstr>
      <vt:lpstr>Example – To add even numbers</vt:lpstr>
      <vt:lpstr>Slide 40</vt:lpstr>
    </vt:vector>
  </TitlesOfParts>
  <Company>iNautix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vidya Durai</dc:creator>
  <cp:lastModifiedBy>xecc3bh</cp:lastModifiedBy>
  <cp:revision>614</cp:revision>
  <dcterms:created xsi:type="dcterms:W3CDTF">1998-11-16T04:00:00Z</dcterms:created>
  <dcterms:modified xsi:type="dcterms:W3CDTF">2013-04-08T15:38:42Z</dcterms:modified>
</cp:coreProperties>
</file>