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528-4648-4C74-9552-87AF2424F204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5A-1607-47D8-A578-8C5FF9B82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7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528-4648-4C74-9552-87AF2424F204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5A-1607-47D8-A578-8C5FF9B82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6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528-4648-4C74-9552-87AF2424F204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5A-1607-47D8-A578-8C5FF9B82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6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528-4648-4C74-9552-87AF2424F204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5A-1607-47D8-A578-8C5FF9B82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528-4648-4C74-9552-87AF2424F204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5A-1607-47D8-A578-8C5FF9B82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8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528-4648-4C74-9552-87AF2424F204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5A-1607-47D8-A578-8C5FF9B82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7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528-4648-4C74-9552-87AF2424F204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5A-1607-47D8-A578-8C5FF9B82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6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528-4648-4C74-9552-87AF2424F204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5A-1607-47D8-A578-8C5FF9B82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528-4648-4C74-9552-87AF2424F204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5A-1607-47D8-A578-8C5FF9B82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3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528-4648-4C74-9552-87AF2424F204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5A-1607-47D8-A578-8C5FF9B82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35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528-4648-4C74-9552-87AF2424F204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5A-1607-47D8-A578-8C5FF9B82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1528-4648-4C74-9552-87AF2424F204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BA5A-1607-47D8-A578-8C5FF9B82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4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3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3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3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8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5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6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2850" y="2384425"/>
            <a:ext cx="10515600" cy="1325563"/>
          </a:xfrm>
        </p:spPr>
        <p:txBody>
          <a:bodyPr/>
          <a:lstStyle/>
          <a:p>
            <a:r>
              <a:rPr lang="en-IN" dirty="0" smtClean="0"/>
              <a:t>THANK YOU!!!!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2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</dc:creator>
  <cp:lastModifiedBy>Mustafa</cp:lastModifiedBy>
  <cp:revision>1</cp:revision>
  <dcterms:created xsi:type="dcterms:W3CDTF">2017-04-05T18:27:43Z</dcterms:created>
  <dcterms:modified xsi:type="dcterms:W3CDTF">2017-04-05T18:28:20Z</dcterms:modified>
</cp:coreProperties>
</file>