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4660" autoAdjust="0"/>
  </p:normalViewPr>
  <p:slideViewPr>
    <p:cSldViewPr snapToGrid="0">
      <p:cViewPr>
        <p:scale>
          <a:sx n="87" d="100"/>
          <a:sy n="87" d="100"/>
        </p:scale>
        <p:origin x="-210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76754-6168-4816-818C-7C90E84AF6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19C54-02CF-4A88-BB76-806AA741C16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BACKEND</a:t>
          </a:r>
          <a:endParaRPr lang="en-US" dirty="0">
            <a:solidFill>
              <a:schemeClr val="tx1"/>
            </a:solidFill>
          </a:endParaRPr>
        </a:p>
      </dgm:t>
    </dgm:pt>
    <dgm:pt modelId="{56BEA89E-137A-4391-BC00-BC45B6D71B1D}" type="parTrans" cxnId="{6B546AB1-C051-405E-AC9E-B8DECA44111B}">
      <dgm:prSet/>
      <dgm:spPr/>
      <dgm:t>
        <a:bodyPr/>
        <a:lstStyle/>
        <a:p>
          <a:endParaRPr lang="en-US"/>
        </a:p>
      </dgm:t>
    </dgm:pt>
    <dgm:pt modelId="{31FBA04D-1FBE-4A5A-B929-C664815CBBFC}" type="sibTrans" cxnId="{6B546AB1-C051-405E-AC9E-B8DECA44111B}">
      <dgm:prSet/>
      <dgm:spPr/>
      <dgm:t>
        <a:bodyPr/>
        <a:lstStyle/>
        <a:p>
          <a:endParaRPr lang="en-US"/>
        </a:p>
      </dgm:t>
    </dgm:pt>
    <dgm:pt modelId="{CFC5C202-B00D-4076-8DC2-AEC2C405EDF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FRONTEND</a:t>
          </a:r>
          <a:endParaRPr lang="en-US" dirty="0">
            <a:solidFill>
              <a:schemeClr val="tx1"/>
            </a:solidFill>
          </a:endParaRPr>
        </a:p>
      </dgm:t>
    </dgm:pt>
    <dgm:pt modelId="{2D77127C-E44F-4839-83AB-9C152CD0DF05}" type="parTrans" cxnId="{896DBEC8-82FF-4EEA-9660-8D8F110110E8}">
      <dgm:prSet/>
      <dgm:spPr/>
      <dgm:t>
        <a:bodyPr/>
        <a:lstStyle/>
        <a:p>
          <a:endParaRPr lang="en-US"/>
        </a:p>
      </dgm:t>
    </dgm:pt>
    <dgm:pt modelId="{50A258C6-7203-4D94-B947-C5ADE80E59FC}" type="sibTrans" cxnId="{896DBEC8-82FF-4EEA-9660-8D8F110110E8}">
      <dgm:prSet/>
      <dgm:spPr>
        <a:ln>
          <a:solidFill>
            <a:schemeClr val="tx2">
              <a:lumMod val="50000"/>
              <a:alpha val="90000"/>
            </a:schemeClr>
          </a:solidFill>
        </a:ln>
      </dgm:spPr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D4C295AF-B407-4943-B07C-2B2A8B48890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INTEGRATION</a:t>
          </a:r>
          <a:endParaRPr lang="en-US" dirty="0">
            <a:solidFill>
              <a:schemeClr val="tx1"/>
            </a:solidFill>
          </a:endParaRPr>
        </a:p>
      </dgm:t>
    </dgm:pt>
    <dgm:pt modelId="{C5BACD09-5770-49E4-9185-1ADDE336EBB5}" type="parTrans" cxnId="{DFDD8A6D-9425-481C-9DA3-454AD6483719}">
      <dgm:prSet/>
      <dgm:spPr/>
      <dgm:t>
        <a:bodyPr/>
        <a:lstStyle/>
        <a:p>
          <a:endParaRPr lang="en-US"/>
        </a:p>
      </dgm:t>
    </dgm:pt>
    <dgm:pt modelId="{9F8E6A5A-B8C2-4808-B186-924A3A24D144}" type="sibTrans" cxnId="{DFDD8A6D-9425-481C-9DA3-454AD6483719}">
      <dgm:prSet/>
      <dgm:spPr/>
      <dgm:t>
        <a:bodyPr/>
        <a:lstStyle/>
        <a:p>
          <a:endParaRPr lang="en-US"/>
        </a:p>
      </dgm:t>
    </dgm:pt>
    <dgm:pt modelId="{B947FBFD-067F-4A0E-A8D8-EAC7BA08E701}" type="pres">
      <dgm:prSet presAssocID="{B7576754-6168-4816-818C-7C90E84AF6AB}" presName="outerComposite" presStyleCnt="0">
        <dgm:presLayoutVars>
          <dgm:chMax val="5"/>
          <dgm:dir/>
          <dgm:resizeHandles val="exact"/>
        </dgm:presLayoutVars>
      </dgm:prSet>
      <dgm:spPr/>
    </dgm:pt>
    <dgm:pt modelId="{85C77385-73B4-468E-9F6C-42FF27FDF686}" type="pres">
      <dgm:prSet presAssocID="{B7576754-6168-4816-818C-7C90E84AF6AB}" presName="dummyMaxCanvas" presStyleCnt="0">
        <dgm:presLayoutVars/>
      </dgm:prSet>
      <dgm:spPr/>
    </dgm:pt>
    <dgm:pt modelId="{5CAC0298-979E-4040-8F65-7BED32F71A9C}" type="pres">
      <dgm:prSet presAssocID="{B7576754-6168-4816-818C-7C90E84AF6AB}" presName="ThreeNodes_1" presStyleLbl="node1" presStyleIdx="0" presStyleCnt="3" custLinFactNeighborX="1400" custLinFactNeighborY="1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63B6E-D275-454F-A323-D96B23D47DED}" type="pres">
      <dgm:prSet presAssocID="{B7576754-6168-4816-818C-7C90E84AF6AB}" presName="ThreeNodes_2" presStyleLbl="node1" presStyleIdx="1" presStyleCnt="3">
        <dgm:presLayoutVars>
          <dgm:bulletEnabled val="1"/>
        </dgm:presLayoutVars>
      </dgm:prSet>
      <dgm:spPr/>
    </dgm:pt>
    <dgm:pt modelId="{231F8C42-D8E1-41A0-AF53-13D09D650326}" type="pres">
      <dgm:prSet presAssocID="{B7576754-6168-4816-818C-7C90E84AF6AB}" presName="ThreeNodes_3" presStyleLbl="node1" presStyleIdx="2" presStyleCnt="3">
        <dgm:presLayoutVars>
          <dgm:bulletEnabled val="1"/>
        </dgm:presLayoutVars>
      </dgm:prSet>
      <dgm:spPr/>
    </dgm:pt>
    <dgm:pt modelId="{26BA342C-A1E4-42D1-A634-0C9F08F2B9FE}" type="pres">
      <dgm:prSet presAssocID="{B7576754-6168-4816-818C-7C90E84AF6AB}" presName="ThreeConn_1-2" presStyleLbl="fgAccFollowNode1" presStyleIdx="0" presStyleCnt="2">
        <dgm:presLayoutVars>
          <dgm:bulletEnabled val="1"/>
        </dgm:presLayoutVars>
      </dgm:prSet>
      <dgm:spPr/>
    </dgm:pt>
    <dgm:pt modelId="{5D275C38-4662-441D-8D4C-C775D41FAF7B}" type="pres">
      <dgm:prSet presAssocID="{B7576754-6168-4816-818C-7C90E84AF6AB}" presName="ThreeConn_2-3" presStyleLbl="fgAccFollowNode1" presStyleIdx="1" presStyleCnt="2">
        <dgm:presLayoutVars>
          <dgm:bulletEnabled val="1"/>
        </dgm:presLayoutVars>
      </dgm:prSet>
      <dgm:spPr/>
    </dgm:pt>
    <dgm:pt modelId="{AABD10E8-DD3F-4041-BD93-6021A3BF03A4}" type="pres">
      <dgm:prSet presAssocID="{B7576754-6168-4816-818C-7C90E84AF6A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BEC23-9FD5-4576-B841-835DC6FEBE17}" type="pres">
      <dgm:prSet presAssocID="{B7576754-6168-4816-818C-7C90E84AF6AB}" presName="ThreeNodes_2_text" presStyleLbl="node1" presStyleIdx="2" presStyleCnt="3">
        <dgm:presLayoutVars>
          <dgm:bulletEnabled val="1"/>
        </dgm:presLayoutVars>
      </dgm:prSet>
      <dgm:spPr/>
    </dgm:pt>
    <dgm:pt modelId="{92E566AB-1D07-48BC-9883-2843789C9D21}" type="pres">
      <dgm:prSet presAssocID="{B7576754-6168-4816-818C-7C90E84AF6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546AB1-C051-405E-AC9E-B8DECA44111B}" srcId="{B7576754-6168-4816-818C-7C90E84AF6AB}" destId="{03519C54-02CF-4A88-BB76-806AA741C162}" srcOrd="0" destOrd="0" parTransId="{56BEA89E-137A-4391-BC00-BC45B6D71B1D}" sibTransId="{31FBA04D-1FBE-4A5A-B929-C664815CBBFC}"/>
    <dgm:cxn modelId="{DFDD8A6D-9425-481C-9DA3-454AD6483719}" srcId="{B7576754-6168-4816-818C-7C90E84AF6AB}" destId="{D4C295AF-B407-4943-B07C-2B2A8B48890A}" srcOrd="2" destOrd="0" parTransId="{C5BACD09-5770-49E4-9185-1ADDE336EBB5}" sibTransId="{9F8E6A5A-B8C2-4808-B186-924A3A24D144}"/>
    <dgm:cxn modelId="{9A01DF07-6218-43F8-9083-F7A810390863}" type="presOf" srcId="{CFC5C202-B00D-4076-8DC2-AEC2C405EDF7}" destId="{B23BEC23-9FD5-4576-B841-835DC6FEBE17}" srcOrd="1" destOrd="0" presId="urn:microsoft.com/office/officeart/2005/8/layout/vProcess5"/>
    <dgm:cxn modelId="{6F905AF6-FA0D-4E21-971D-5DA6885BE200}" type="presOf" srcId="{CFC5C202-B00D-4076-8DC2-AEC2C405EDF7}" destId="{27963B6E-D275-454F-A323-D96B23D47DED}" srcOrd="0" destOrd="0" presId="urn:microsoft.com/office/officeart/2005/8/layout/vProcess5"/>
    <dgm:cxn modelId="{62934EC4-3B8C-4DD6-AE63-8E85EC213E4B}" type="presOf" srcId="{03519C54-02CF-4A88-BB76-806AA741C162}" destId="{5CAC0298-979E-4040-8F65-7BED32F71A9C}" srcOrd="0" destOrd="0" presId="urn:microsoft.com/office/officeart/2005/8/layout/vProcess5"/>
    <dgm:cxn modelId="{8A6A4C77-435C-4AFB-B335-DEE3D5FABD72}" type="presOf" srcId="{B7576754-6168-4816-818C-7C90E84AF6AB}" destId="{B947FBFD-067F-4A0E-A8D8-EAC7BA08E701}" srcOrd="0" destOrd="0" presId="urn:microsoft.com/office/officeart/2005/8/layout/vProcess5"/>
    <dgm:cxn modelId="{896DBEC8-82FF-4EEA-9660-8D8F110110E8}" srcId="{B7576754-6168-4816-818C-7C90E84AF6AB}" destId="{CFC5C202-B00D-4076-8DC2-AEC2C405EDF7}" srcOrd="1" destOrd="0" parTransId="{2D77127C-E44F-4839-83AB-9C152CD0DF05}" sibTransId="{50A258C6-7203-4D94-B947-C5ADE80E59FC}"/>
    <dgm:cxn modelId="{50CCCE03-0B0D-42FE-8E63-E97E2F35B34B}" type="presOf" srcId="{D4C295AF-B407-4943-B07C-2B2A8B48890A}" destId="{231F8C42-D8E1-41A0-AF53-13D09D650326}" srcOrd="0" destOrd="0" presId="urn:microsoft.com/office/officeart/2005/8/layout/vProcess5"/>
    <dgm:cxn modelId="{558BDF4F-E21E-4CE2-8494-85B4FCB40C75}" type="presOf" srcId="{03519C54-02CF-4A88-BB76-806AA741C162}" destId="{AABD10E8-DD3F-4041-BD93-6021A3BF03A4}" srcOrd="1" destOrd="0" presId="urn:microsoft.com/office/officeart/2005/8/layout/vProcess5"/>
    <dgm:cxn modelId="{6E2F91C2-FF83-4030-A6E9-AE90AA48A20B}" type="presOf" srcId="{31FBA04D-1FBE-4A5A-B929-C664815CBBFC}" destId="{26BA342C-A1E4-42D1-A634-0C9F08F2B9FE}" srcOrd="0" destOrd="0" presId="urn:microsoft.com/office/officeart/2005/8/layout/vProcess5"/>
    <dgm:cxn modelId="{64AD5386-A529-458A-93B5-C99DC90C3587}" type="presOf" srcId="{50A258C6-7203-4D94-B947-C5ADE80E59FC}" destId="{5D275C38-4662-441D-8D4C-C775D41FAF7B}" srcOrd="0" destOrd="0" presId="urn:microsoft.com/office/officeart/2005/8/layout/vProcess5"/>
    <dgm:cxn modelId="{722F81C6-59F2-48C2-BCE9-DF7B2EFE1F1B}" type="presOf" srcId="{D4C295AF-B407-4943-B07C-2B2A8B48890A}" destId="{92E566AB-1D07-48BC-9883-2843789C9D21}" srcOrd="1" destOrd="0" presId="urn:microsoft.com/office/officeart/2005/8/layout/vProcess5"/>
    <dgm:cxn modelId="{DA8838F8-843E-4583-B2C1-676EA5175A54}" type="presParOf" srcId="{B947FBFD-067F-4A0E-A8D8-EAC7BA08E701}" destId="{85C77385-73B4-468E-9F6C-42FF27FDF686}" srcOrd="0" destOrd="0" presId="urn:microsoft.com/office/officeart/2005/8/layout/vProcess5"/>
    <dgm:cxn modelId="{378B70C7-F9F3-484A-8007-02427ADD0582}" type="presParOf" srcId="{B947FBFD-067F-4A0E-A8D8-EAC7BA08E701}" destId="{5CAC0298-979E-4040-8F65-7BED32F71A9C}" srcOrd="1" destOrd="0" presId="urn:microsoft.com/office/officeart/2005/8/layout/vProcess5"/>
    <dgm:cxn modelId="{E10844F9-87EF-418B-BB06-E6B971338780}" type="presParOf" srcId="{B947FBFD-067F-4A0E-A8D8-EAC7BA08E701}" destId="{27963B6E-D275-454F-A323-D96B23D47DED}" srcOrd="2" destOrd="0" presId="urn:microsoft.com/office/officeart/2005/8/layout/vProcess5"/>
    <dgm:cxn modelId="{AA15C261-807F-45A7-8A9F-34BC202BE709}" type="presParOf" srcId="{B947FBFD-067F-4A0E-A8D8-EAC7BA08E701}" destId="{231F8C42-D8E1-41A0-AF53-13D09D650326}" srcOrd="3" destOrd="0" presId="urn:microsoft.com/office/officeart/2005/8/layout/vProcess5"/>
    <dgm:cxn modelId="{C05274C9-721F-44B1-826D-DFD42DC7C16E}" type="presParOf" srcId="{B947FBFD-067F-4A0E-A8D8-EAC7BA08E701}" destId="{26BA342C-A1E4-42D1-A634-0C9F08F2B9FE}" srcOrd="4" destOrd="0" presId="urn:microsoft.com/office/officeart/2005/8/layout/vProcess5"/>
    <dgm:cxn modelId="{436DEA9F-051D-478A-87D0-280448609305}" type="presParOf" srcId="{B947FBFD-067F-4A0E-A8D8-EAC7BA08E701}" destId="{5D275C38-4662-441D-8D4C-C775D41FAF7B}" srcOrd="5" destOrd="0" presId="urn:microsoft.com/office/officeart/2005/8/layout/vProcess5"/>
    <dgm:cxn modelId="{376AF7B9-99C0-43CA-A8B8-1E418DD1647C}" type="presParOf" srcId="{B947FBFD-067F-4A0E-A8D8-EAC7BA08E701}" destId="{AABD10E8-DD3F-4041-BD93-6021A3BF03A4}" srcOrd="6" destOrd="0" presId="urn:microsoft.com/office/officeart/2005/8/layout/vProcess5"/>
    <dgm:cxn modelId="{CE4A2610-4178-47B8-AAE8-8707B016B4DF}" type="presParOf" srcId="{B947FBFD-067F-4A0E-A8D8-EAC7BA08E701}" destId="{B23BEC23-9FD5-4576-B841-835DC6FEBE17}" srcOrd="7" destOrd="0" presId="urn:microsoft.com/office/officeart/2005/8/layout/vProcess5"/>
    <dgm:cxn modelId="{62AB41F3-BFEB-4880-9B7E-6046310239E6}" type="presParOf" srcId="{B947FBFD-067F-4A0E-A8D8-EAC7BA08E701}" destId="{92E566AB-1D07-48BC-9883-2843789C9D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95858A-E750-4629-A85C-DCADB8649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6486D-C4DA-40DE-9F6D-5EBDE20CBF97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E8279412-AD11-466A-BBB7-583596E13012}" type="parTrans" cxnId="{59E3DB9B-B5E7-42F6-A738-AED386A4078B}">
      <dgm:prSet/>
      <dgm:spPr/>
      <dgm:t>
        <a:bodyPr/>
        <a:lstStyle/>
        <a:p>
          <a:endParaRPr lang="en-US"/>
        </a:p>
      </dgm:t>
    </dgm:pt>
    <dgm:pt modelId="{A0FE7773-D8E4-42D2-8CFF-3AFF1E4D5ED2}" type="sibTrans" cxnId="{59E3DB9B-B5E7-42F6-A738-AED386A4078B}">
      <dgm:prSet/>
      <dgm:spPr/>
      <dgm:t>
        <a:bodyPr/>
        <a:lstStyle/>
        <a:p>
          <a:endParaRPr lang="en-US"/>
        </a:p>
      </dgm:t>
    </dgm:pt>
    <dgm:pt modelId="{FF775C41-7BA5-410B-949B-75738CBEC2CA}">
      <dgm:prSet phldrT="[Text]"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51BEEFD5-8CAA-4DC3-9949-630417C1E679}" type="parTrans" cxnId="{6E5B802C-63D3-4A25-8BDE-4F68ED19FB3E}">
      <dgm:prSet/>
      <dgm:spPr/>
      <dgm:t>
        <a:bodyPr/>
        <a:lstStyle/>
        <a:p>
          <a:endParaRPr lang="en-US"/>
        </a:p>
      </dgm:t>
    </dgm:pt>
    <dgm:pt modelId="{7AAD8ABA-3019-4B11-9B4F-8C7A597B0752}" type="sibTrans" cxnId="{6E5B802C-63D3-4A25-8BDE-4F68ED19FB3E}">
      <dgm:prSet/>
      <dgm:spPr/>
      <dgm:t>
        <a:bodyPr/>
        <a:lstStyle/>
        <a:p>
          <a:endParaRPr lang="en-US"/>
        </a:p>
      </dgm:t>
    </dgm:pt>
    <dgm:pt modelId="{276FC4A5-F10D-4482-86A6-F5DFC7CFFC7F}">
      <dgm:prSet phldrT="[Text]"/>
      <dgm:spPr/>
      <dgm:t>
        <a:bodyPr/>
        <a:lstStyle/>
        <a:p>
          <a:r>
            <a:rPr lang="en-US" dirty="0" smtClean="0"/>
            <a:t>BACK END</a:t>
          </a:r>
          <a:endParaRPr lang="en-US" dirty="0"/>
        </a:p>
      </dgm:t>
    </dgm:pt>
    <dgm:pt modelId="{7B9C6ECB-739B-4215-886E-87BCCA87CA4C}" type="parTrans" cxnId="{F20E15B7-5019-4BDF-9A16-6A8C5278E7F7}">
      <dgm:prSet/>
      <dgm:spPr/>
      <dgm:t>
        <a:bodyPr/>
        <a:lstStyle/>
        <a:p>
          <a:endParaRPr lang="en-US"/>
        </a:p>
      </dgm:t>
    </dgm:pt>
    <dgm:pt modelId="{962C95BE-0871-4899-97E3-FDED21E4430E}" type="sibTrans" cxnId="{F20E15B7-5019-4BDF-9A16-6A8C5278E7F7}">
      <dgm:prSet/>
      <dgm:spPr/>
      <dgm:t>
        <a:bodyPr/>
        <a:lstStyle/>
        <a:p>
          <a:endParaRPr lang="en-US"/>
        </a:p>
      </dgm:t>
    </dgm:pt>
    <dgm:pt modelId="{BD8106A2-97B4-4B1C-89B2-B32B225DF9CF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7460EFF0-EC10-44D9-8436-FBFD461645FE}" type="parTrans" cxnId="{DCDCA943-0835-430F-9222-12CE8EA62A3E}">
      <dgm:prSet/>
      <dgm:spPr/>
      <dgm:t>
        <a:bodyPr/>
        <a:lstStyle/>
        <a:p>
          <a:endParaRPr lang="en-US"/>
        </a:p>
      </dgm:t>
    </dgm:pt>
    <dgm:pt modelId="{EF445F7A-7932-474F-BE4D-4A7A8EB16432}" type="sibTrans" cxnId="{DCDCA943-0835-430F-9222-12CE8EA62A3E}">
      <dgm:prSet/>
      <dgm:spPr/>
      <dgm:t>
        <a:bodyPr/>
        <a:lstStyle/>
        <a:p>
          <a:endParaRPr lang="en-US"/>
        </a:p>
      </dgm:t>
    </dgm:pt>
    <dgm:pt modelId="{EB86B53D-57C0-4BB5-A42A-669FA461A78A}">
      <dgm:prSet phldrT="[Text]"/>
      <dgm:spPr/>
      <dgm:t>
        <a:bodyPr/>
        <a:lstStyle/>
        <a:p>
          <a:r>
            <a:rPr lang="en-US" dirty="0" smtClean="0"/>
            <a:t> HTML</a:t>
          </a:r>
          <a:endParaRPr lang="en-US" dirty="0"/>
        </a:p>
      </dgm:t>
    </dgm:pt>
    <dgm:pt modelId="{BE35B8CE-F7DB-4165-A906-2DE432BC42A1}" type="parTrans" cxnId="{18FD9B0A-ED21-4F8E-8F3A-65E98A90BDB1}">
      <dgm:prSet/>
      <dgm:spPr/>
      <dgm:t>
        <a:bodyPr/>
        <a:lstStyle/>
        <a:p>
          <a:endParaRPr lang="en-US"/>
        </a:p>
      </dgm:t>
    </dgm:pt>
    <dgm:pt modelId="{1EEE3E1A-A7EB-4E1B-862E-56596B23B711}" type="sibTrans" cxnId="{18FD9B0A-ED21-4F8E-8F3A-65E98A90BDB1}">
      <dgm:prSet/>
      <dgm:spPr/>
      <dgm:t>
        <a:bodyPr/>
        <a:lstStyle/>
        <a:p>
          <a:endParaRPr lang="en-US"/>
        </a:p>
      </dgm:t>
    </dgm:pt>
    <dgm:pt modelId="{09D8DA68-C5E8-43D2-AA45-6827700B449D}">
      <dgm:prSet phldrT="[Text]"/>
      <dgm:spPr/>
      <dgm:t>
        <a:bodyPr/>
        <a:lstStyle/>
        <a:p>
          <a:r>
            <a:rPr lang="en-US" dirty="0" smtClean="0"/>
            <a:t> CSS</a:t>
          </a:r>
          <a:endParaRPr lang="en-US" dirty="0"/>
        </a:p>
      </dgm:t>
    </dgm:pt>
    <dgm:pt modelId="{7E282DE3-2391-4980-997F-BAC593ECF2B5}" type="parTrans" cxnId="{907A5A21-5C81-443C-AF75-5DE741DB8360}">
      <dgm:prSet/>
      <dgm:spPr/>
      <dgm:t>
        <a:bodyPr/>
        <a:lstStyle/>
        <a:p>
          <a:endParaRPr lang="en-US"/>
        </a:p>
      </dgm:t>
    </dgm:pt>
    <dgm:pt modelId="{8BB877DE-7874-4651-BDD0-A16A74584F32}" type="sibTrans" cxnId="{907A5A21-5C81-443C-AF75-5DE741DB8360}">
      <dgm:prSet/>
      <dgm:spPr/>
      <dgm:t>
        <a:bodyPr/>
        <a:lstStyle/>
        <a:p>
          <a:endParaRPr lang="en-US"/>
        </a:p>
      </dgm:t>
    </dgm:pt>
    <dgm:pt modelId="{296DF16F-D1F5-4AB3-980F-498A14AEA69D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50792744-6DB8-4A14-A652-D87955A22318}" type="parTrans" cxnId="{3BF9F848-0787-42B9-B2E6-8D2FA1F4602D}">
      <dgm:prSet/>
      <dgm:spPr/>
      <dgm:t>
        <a:bodyPr/>
        <a:lstStyle/>
        <a:p>
          <a:endParaRPr lang="en-US"/>
        </a:p>
      </dgm:t>
    </dgm:pt>
    <dgm:pt modelId="{E8118550-6FAC-4724-B607-73788397182F}" type="sibTrans" cxnId="{3BF9F848-0787-42B9-B2E6-8D2FA1F4602D}">
      <dgm:prSet/>
      <dgm:spPr/>
      <dgm:t>
        <a:bodyPr/>
        <a:lstStyle/>
        <a:p>
          <a:endParaRPr lang="en-US"/>
        </a:p>
      </dgm:t>
    </dgm:pt>
    <dgm:pt modelId="{031CB532-C497-4D8C-92B1-85DB4BD178B6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B9BA026F-6C84-45C2-9A04-DF264580A242}" type="parTrans" cxnId="{E3171B1C-2324-460A-B50C-4F1F2B051952}">
      <dgm:prSet/>
      <dgm:spPr/>
      <dgm:t>
        <a:bodyPr/>
        <a:lstStyle/>
        <a:p>
          <a:endParaRPr lang="en-US"/>
        </a:p>
      </dgm:t>
    </dgm:pt>
    <dgm:pt modelId="{4CDF8BA6-585E-46A4-A8D6-BD6BAF893A0F}" type="sibTrans" cxnId="{E3171B1C-2324-460A-B50C-4F1F2B051952}">
      <dgm:prSet/>
      <dgm:spPr/>
      <dgm:t>
        <a:bodyPr/>
        <a:lstStyle/>
        <a:p>
          <a:endParaRPr lang="en-US"/>
        </a:p>
      </dgm:t>
    </dgm:pt>
    <dgm:pt modelId="{89D83B08-CA98-462B-8CDF-E8328ACB4BE0}">
      <dgm:prSet phldrT="[Text]"/>
      <dgm:spPr/>
      <dgm:t>
        <a:bodyPr/>
        <a:lstStyle/>
        <a:p>
          <a:r>
            <a:rPr lang="en-US" dirty="0" smtClean="0"/>
            <a:t>SERVLETS</a:t>
          </a:r>
          <a:endParaRPr lang="en-US" dirty="0"/>
        </a:p>
      </dgm:t>
    </dgm:pt>
    <dgm:pt modelId="{8AEDF70D-BAFF-45EA-8421-0AA51D421913}" type="parTrans" cxnId="{C122F47F-D29E-4921-8DEE-570ABCA153E1}">
      <dgm:prSet/>
      <dgm:spPr/>
      <dgm:t>
        <a:bodyPr/>
        <a:lstStyle/>
        <a:p>
          <a:endParaRPr lang="en-US"/>
        </a:p>
      </dgm:t>
    </dgm:pt>
    <dgm:pt modelId="{BC0BF9DA-48A9-4C3D-8FAB-1270B313E994}" type="sibTrans" cxnId="{C122F47F-D29E-4921-8DEE-570ABCA153E1}">
      <dgm:prSet/>
      <dgm:spPr/>
      <dgm:t>
        <a:bodyPr/>
        <a:lstStyle/>
        <a:p>
          <a:endParaRPr lang="en-US"/>
        </a:p>
      </dgm:t>
    </dgm:pt>
    <dgm:pt modelId="{C518F47D-B8D1-4971-9752-9183F9FA9FFC}">
      <dgm:prSet phldrT="[Text]"/>
      <dgm:spPr/>
      <dgm:t>
        <a:bodyPr/>
        <a:lstStyle/>
        <a:p>
          <a:r>
            <a:rPr lang="en-US" dirty="0" smtClean="0"/>
            <a:t>DERBY DATABASE</a:t>
          </a:r>
          <a:endParaRPr lang="en-US" dirty="0"/>
        </a:p>
      </dgm:t>
    </dgm:pt>
    <dgm:pt modelId="{3A593B20-EE4D-45EE-9086-53BCC1EE9187}" type="parTrans" cxnId="{15E3D628-6E8E-4270-BDA7-BB72FA489504}">
      <dgm:prSet/>
      <dgm:spPr/>
      <dgm:t>
        <a:bodyPr/>
        <a:lstStyle/>
        <a:p>
          <a:endParaRPr lang="en-US"/>
        </a:p>
      </dgm:t>
    </dgm:pt>
    <dgm:pt modelId="{BB2539AE-9BF5-4C39-8B08-0A07E3CEC8E0}" type="sibTrans" cxnId="{15E3D628-6E8E-4270-BDA7-BB72FA489504}">
      <dgm:prSet/>
      <dgm:spPr/>
      <dgm:t>
        <a:bodyPr/>
        <a:lstStyle/>
        <a:p>
          <a:endParaRPr lang="en-US"/>
        </a:p>
      </dgm:t>
    </dgm:pt>
    <dgm:pt modelId="{260FDB02-A674-451D-B298-A6AA8622CB58}">
      <dgm:prSet phldrT="[Text]"/>
      <dgm:spPr/>
      <dgm:t>
        <a:bodyPr/>
        <a:lstStyle/>
        <a:p>
          <a:r>
            <a:rPr lang="en-US" dirty="0" smtClean="0"/>
            <a:t>ORACLE SERVER</a:t>
          </a:r>
          <a:endParaRPr lang="en-US" dirty="0"/>
        </a:p>
      </dgm:t>
    </dgm:pt>
    <dgm:pt modelId="{048AE942-9B61-4BCE-89DB-0001F2007B1D}" type="parTrans" cxnId="{AC62A95B-336B-41B0-8B2F-6930BFCCE04D}">
      <dgm:prSet/>
      <dgm:spPr/>
      <dgm:t>
        <a:bodyPr/>
        <a:lstStyle/>
        <a:p>
          <a:endParaRPr lang="en-US"/>
        </a:p>
      </dgm:t>
    </dgm:pt>
    <dgm:pt modelId="{7656B497-2E25-4DC7-95AE-FCA7E78CAAE7}" type="sibTrans" cxnId="{AC62A95B-336B-41B0-8B2F-6930BFCCE04D}">
      <dgm:prSet/>
      <dgm:spPr/>
      <dgm:t>
        <a:bodyPr/>
        <a:lstStyle/>
        <a:p>
          <a:endParaRPr lang="en-US"/>
        </a:p>
      </dgm:t>
    </dgm:pt>
    <dgm:pt modelId="{6D6EA179-8043-4042-A0C8-42E9FC792D4E}">
      <dgm:prSet phldrT="[Text]"/>
      <dgm:spPr/>
      <dgm:t>
        <a:bodyPr/>
        <a:lstStyle/>
        <a:p>
          <a:r>
            <a:rPr lang="en-US" dirty="0" smtClean="0"/>
            <a:t>ANGULAR JS</a:t>
          </a:r>
          <a:endParaRPr lang="en-US" dirty="0"/>
        </a:p>
      </dgm:t>
    </dgm:pt>
    <dgm:pt modelId="{78B3C486-3E46-47BD-808B-646B4F0BE8C3}" type="parTrans" cxnId="{391AB9F7-25A5-4ADC-B84E-7B6B30BBB31A}">
      <dgm:prSet/>
      <dgm:spPr/>
      <dgm:t>
        <a:bodyPr/>
        <a:lstStyle/>
        <a:p>
          <a:endParaRPr lang="en-US"/>
        </a:p>
      </dgm:t>
    </dgm:pt>
    <dgm:pt modelId="{33E038C6-9609-4666-8025-7AB89419504C}" type="sibTrans" cxnId="{391AB9F7-25A5-4ADC-B84E-7B6B30BBB31A}">
      <dgm:prSet/>
      <dgm:spPr/>
      <dgm:t>
        <a:bodyPr/>
        <a:lstStyle/>
        <a:p>
          <a:endParaRPr lang="en-US"/>
        </a:p>
      </dgm:t>
    </dgm:pt>
    <dgm:pt modelId="{8630FB32-285A-4732-9474-F54B91679480}" type="pres">
      <dgm:prSet presAssocID="{8395858A-E750-4629-A85C-DCADB864941C}" presName="linear" presStyleCnt="0">
        <dgm:presLayoutVars>
          <dgm:animLvl val="lvl"/>
          <dgm:resizeHandles val="exact"/>
        </dgm:presLayoutVars>
      </dgm:prSet>
      <dgm:spPr/>
    </dgm:pt>
    <dgm:pt modelId="{A750C67F-9B26-47A8-91DB-C39228316379}" type="pres">
      <dgm:prSet presAssocID="{65B6486D-C4DA-40DE-9F6D-5EBDE20CBF9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B5841-8D5B-43EF-9757-0447F3A113EC}" type="pres">
      <dgm:prSet presAssocID="{65B6486D-C4DA-40DE-9F6D-5EBDE20CBF9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D20B8-75A8-495B-8224-2FCC40F4F1FF}" type="pres">
      <dgm:prSet presAssocID="{276FC4A5-F10D-4482-86A6-F5DFC7CFFC7F}" presName="parentText" presStyleLbl="node1" presStyleIdx="1" presStyleCnt="2" custLinFactNeighborX="-2234" custLinFactNeighborY="18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4A76C-DBAE-477E-8A1C-AA27A36E4B42}" type="pres">
      <dgm:prSet presAssocID="{276FC4A5-F10D-4482-86A6-F5DFC7CFFC7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B802C-63D3-4A25-8BDE-4F68ED19FB3E}" srcId="{65B6486D-C4DA-40DE-9F6D-5EBDE20CBF97}" destId="{FF775C41-7BA5-410B-949B-75738CBEC2CA}" srcOrd="0" destOrd="0" parTransId="{51BEEFD5-8CAA-4DC3-9949-630417C1E679}" sibTransId="{7AAD8ABA-3019-4B11-9B4F-8C7A597B0752}"/>
    <dgm:cxn modelId="{18FD9B0A-ED21-4F8E-8F3A-65E98A90BDB1}" srcId="{65B6486D-C4DA-40DE-9F6D-5EBDE20CBF97}" destId="{EB86B53D-57C0-4BB5-A42A-669FA461A78A}" srcOrd="1" destOrd="0" parTransId="{BE35B8CE-F7DB-4165-A906-2DE432BC42A1}" sibTransId="{1EEE3E1A-A7EB-4E1B-862E-56596B23B711}"/>
    <dgm:cxn modelId="{907A5A21-5C81-443C-AF75-5DE741DB8360}" srcId="{65B6486D-C4DA-40DE-9F6D-5EBDE20CBF97}" destId="{09D8DA68-C5E8-43D2-AA45-6827700B449D}" srcOrd="2" destOrd="0" parTransId="{7E282DE3-2391-4980-997F-BAC593ECF2B5}" sibTransId="{8BB877DE-7874-4651-BDD0-A16A74584F32}"/>
    <dgm:cxn modelId="{65296E8D-F535-43EB-9C66-C2991905F87E}" type="presOf" srcId="{FF775C41-7BA5-410B-949B-75738CBEC2CA}" destId="{40CB5841-8D5B-43EF-9757-0447F3A113EC}" srcOrd="0" destOrd="0" presId="urn:microsoft.com/office/officeart/2005/8/layout/vList2"/>
    <dgm:cxn modelId="{15E3D628-6E8E-4270-BDA7-BB72FA489504}" srcId="{276FC4A5-F10D-4482-86A6-F5DFC7CFFC7F}" destId="{C518F47D-B8D1-4971-9752-9183F9FA9FFC}" srcOrd="3" destOrd="0" parTransId="{3A593B20-EE4D-45EE-9086-53BCC1EE9187}" sibTransId="{BB2539AE-9BF5-4C39-8B08-0A07E3CEC8E0}"/>
    <dgm:cxn modelId="{00DADB30-D5A7-4D26-93E4-39DE267B9798}" type="presOf" srcId="{8395858A-E750-4629-A85C-DCADB864941C}" destId="{8630FB32-285A-4732-9474-F54B91679480}" srcOrd="0" destOrd="0" presId="urn:microsoft.com/office/officeart/2005/8/layout/vList2"/>
    <dgm:cxn modelId="{DCDCA943-0835-430F-9222-12CE8EA62A3E}" srcId="{276FC4A5-F10D-4482-86A6-F5DFC7CFFC7F}" destId="{BD8106A2-97B4-4B1C-89B2-B32B225DF9CF}" srcOrd="0" destOrd="0" parTransId="{7460EFF0-EC10-44D9-8436-FBFD461645FE}" sibTransId="{EF445F7A-7932-474F-BE4D-4A7A8EB16432}"/>
    <dgm:cxn modelId="{9D35A22D-875D-477E-99C1-8BB7238C9845}" type="presOf" srcId="{89D83B08-CA98-462B-8CDF-E8328ACB4BE0}" destId="{4094A76C-DBAE-477E-8A1C-AA27A36E4B42}" srcOrd="0" destOrd="2" presId="urn:microsoft.com/office/officeart/2005/8/layout/vList2"/>
    <dgm:cxn modelId="{4AB53D82-EC1A-4E87-A3FE-DA1B3C7290B0}" type="presOf" srcId="{BD8106A2-97B4-4B1C-89B2-B32B225DF9CF}" destId="{4094A76C-DBAE-477E-8A1C-AA27A36E4B42}" srcOrd="0" destOrd="0" presId="urn:microsoft.com/office/officeart/2005/8/layout/vList2"/>
    <dgm:cxn modelId="{4860F9BA-E272-4031-A8DA-34B7CEC3799F}" type="presOf" srcId="{65B6486D-C4DA-40DE-9F6D-5EBDE20CBF97}" destId="{A750C67F-9B26-47A8-91DB-C39228316379}" srcOrd="0" destOrd="0" presId="urn:microsoft.com/office/officeart/2005/8/layout/vList2"/>
    <dgm:cxn modelId="{E3171B1C-2324-460A-B50C-4F1F2B051952}" srcId="{276FC4A5-F10D-4482-86A6-F5DFC7CFFC7F}" destId="{031CB532-C497-4D8C-92B1-85DB4BD178B6}" srcOrd="1" destOrd="0" parTransId="{B9BA026F-6C84-45C2-9A04-DF264580A242}" sibTransId="{4CDF8BA6-585E-46A4-A8D6-BD6BAF893A0F}"/>
    <dgm:cxn modelId="{3BF9F848-0787-42B9-B2E6-8D2FA1F4602D}" srcId="{65B6486D-C4DA-40DE-9F6D-5EBDE20CBF97}" destId="{296DF16F-D1F5-4AB3-980F-498A14AEA69D}" srcOrd="4" destOrd="0" parTransId="{50792744-6DB8-4A14-A652-D87955A22318}" sibTransId="{E8118550-6FAC-4724-B607-73788397182F}"/>
    <dgm:cxn modelId="{C316D618-32B0-4820-938B-323496EC9908}" type="presOf" srcId="{C518F47D-B8D1-4971-9752-9183F9FA9FFC}" destId="{4094A76C-DBAE-477E-8A1C-AA27A36E4B42}" srcOrd="0" destOrd="3" presId="urn:microsoft.com/office/officeart/2005/8/layout/vList2"/>
    <dgm:cxn modelId="{AC62A95B-336B-41B0-8B2F-6930BFCCE04D}" srcId="{276FC4A5-F10D-4482-86A6-F5DFC7CFFC7F}" destId="{260FDB02-A674-451D-B298-A6AA8622CB58}" srcOrd="4" destOrd="0" parTransId="{048AE942-9B61-4BCE-89DB-0001F2007B1D}" sibTransId="{7656B497-2E25-4DC7-95AE-FCA7E78CAAE7}"/>
    <dgm:cxn modelId="{CA8C8D9B-17D4-4BBA-886F-40DD29F893B0}" type="presOf" srcId="{6D6EA179-8043-4042-A0C8-42E9FC792D4E}" destId="{40CB5841-8D5B-43EF-9757-0447F3A113EC}" srcOrd="0" destOrd="3" presId="urn:microsoft.com/office/officeart/2005/8/layout/vList2"/>
    <dgm:cxn modelId="{F20E15B7-5019-4BDF-9A16-6A8C5278E7F7}" srcId="{8395858A-E750-4629-A85C-DCADB864941C}" destId="{276FC4A5-F10D-4482-86A6-F5DFC7CFFC7F}" srcOrd="1" destOrd="0" parTransId="{7B9C6ECB-739B-4215-886E-87BCCA87CA4C}" sibTransId="{962C95BE-0871-4899-97E3-FDED21E4430E}"/>
    <dgm:cxn modelId="{C64B9EA6-E315-4DFA-83AF-EBF36591B5A8}" type="presOf" srcId="{09D8DA68-C5E8-43D2-AA45-6827700B449D}" destId="{40CB5841-8D5B-43EF-9757-0447F3A113EC}" srcOrd="0" destOrd="2" presId="urn:microsoft.com/office/officeart/2005/8/layout/vList2"/>
    <dgm:cxn modelId="{A3B87B70-B014-4C92-8247-13A2C767BFF1}" type="presOf" srcId="{EB86B53D-57C0-4BB5-A42A-669FA461A78A}" destId="{40CB5841-8D5B-43EF-9757-0447F3A113EC}" srcOrd="0" destOrd="1" presId="urn:microsoft.com/office/officeart/2005/8/layout/vList2"/>
    <dgm:cxn modelId="{DFAA2C97-E030-47E1-A8A8-A3B0F7A8A9E3}" type="presOf" srcId="{276FC4A5-F10D-4482-86A6-F5DFC7CFFC7F}" destId="{879D20B8-75A8-495B-8224-2FCC40F4F1FF}" srcOrd="0" destOrd="0" presId="urn:microsoft.com/office/officeart/2005/8/layout/vList2"/>
    <dgm:cxn modelId="{2E84FAF7-D2F0-497F-928E-BBA1C715FA62}" type="presOf" srcId="{296DF16F-D1F5-4AB3-980F-498A14AEA69D}" destId="{40CB5841-8D5B-43EF-9757-0447F3A113EC}" srcOrd="0" destOrd="4" presId="urn:microsoft.com/office/officeart/2005/8/layout/vList2"/>
    <dgm:cxn modelId="{C122F47F-D29E-4921-8DEE-570ABCA153E1}" srcId="{276FC4A5-F10D-4482-86A6-F5DFC7CFFC7F}" destId="{89D83B08-CA98-462B-8CDF-E8328ACB4BE0}" srcOrd="2" destOrd="0" parTransId="{8AEDF70D-BAFF-45EA-8421-0AA51D421913}" sibTransId="{BC0BF9DA-48A9-4C3D-8FAB-1270B313E994}"/>
    <dgm:cxn modelId="{91EA0AEF-4134-4715-A7A0-3ABCA6AEA1ED}" type="presOf" srcId="{260FDB02-A674-451D-B298-A6AA8622CB58}" destId="{4094A76C-DBAE-477E-8A1C-AA27A36E4B42}" srcOrd="0" destOrd="4" presId="urn:microsoft.com/office/officeart/2005/8/layout/vList2"/>
    <dgm:cxn modelId="{BA7E3A95-45C4-4AFD-BF56-0B233AA4A92A}" type="presOf" srcId="{031CB532-C497-4D8C-92B1-85DB4BD178B6}" destId="{4094A76C-DBAE-477E-8A1C-AA27A36E4B42}" srcOrd="0" destOrd="1" presId="urn:microsoft.com/office/officeart/2005/8/layout/vList2"/>
    <dgm:cxn modelId="{391AB9F7-25A5-4ADC-B84E-7B6B30BBB31A}" srcId="{65B6486D-C4DA-40DE-9F6D-5EBDE20CBF97}" destId="{6D6EA179-8043-4042-A0C8-42E9FC792D4E}" srcOrd="3" destOrd="0" parTransId="{78B3C486-3E46-47BD-808B-646B4F0BE8C3}" sibTransId="{33E038C6-9609-4666-8025-7AB89419504C}"/>
    <dgm:cxn modelId="{59E3DB9B-B5E7-42F6-A738-AED386A4078B}" srcId="{8395858A-E750-4629-A85C-DCADB864941C}" destId="{65B6486D-C4DA-40DE-9F6D-5EBDE20CBF97}" srcOrd="0" destOrd="0" parTransId="{E8279412-AD11-466A-BBB7-583596E13012}" sibTransId="{A0FE7773-D8E4-42D2-8CFF-3AFF1E4D5ED2}"/>
    <dgm:cxn modelId="{BC5D4792-B2A3-47BC-8BDB-A9EE525B95D2}" type="presParOf" srcId="{8630FB32-285A-4732-9474-F54B91679480}" destId="{A750C67F-9B26-47A8-91DB-C39228316379}" srcOrd="0" destOrd="0" presId="urn:microsoft.com/office/officeart/2005/8/layout/vList2"/>
    <dgm:cxn modelId="{D2C1957E-0F40-4248-85C8-F2D55A1D8641}" type="presParOf" srcId="{8630FB32-285A-4732-9474-F54B91679480}" destId="{40CB5841-8D5B-43EF-9757-0447F3A113EC}" srcOrd="1" destOrd="0" presId="urn:microsoft.com/office/officeart/2005/8/layout/vList2"/>
    <dgm:cxn modelId="{6B421067-4BDD-4DB5-921F-A26FB7B71B67}" type="presParOf" srcId="{8630FB32-285A-4732-9474-F54B91679480}" destId="{879D20B8-75A8-495B-8224-2FCC40F4F1FF}" srcOrd="2" destOrd="0" presId="urn:microsoft.com/office/officeart/2005/8/layout/vList2"/>
    <dgm:cxn modelId="{FB6F93E5-6CF7-4D5B-9B6E-B0E2B9579948}" type="presParOf" srcId="{8630FB32-285A-4732-9474-F54B91679480}" destId="{4094A76C-DBAE-477E-8A1C-AA27A36E4B4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F1BF9-FCEF-496B-8F85-6A28F24647F9}" type="doc">
      <dgm:prSet loTypeId="urn:microsoft.com/office/officeart/2011/layout/HexagonRadial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31D0E-F657-4272-9187-AF3F1A6DC870}">
      <dgm:prSet phldrT="[Text]"/>
      <dgm:spPr/>
      <dgm:t>
        <a:bodyPr/>
        <a:lstStyle/>
        <a:p>
          <a:r>
            <a:rPr lang="en-US" dirty="0" smtClean="0"/>
            <a:t>NEXEN</a:t>
          </a:r>
          <a:endParaRPr lang="en-US" dirty="0"/>
        </a:p>
      </dgm:t>
    </dgm:pt>
    <dgm:pt modelId="{F2406A61-5597-43F6-8ABA-4C9667A19FA0}" type="parTrans" cxnId="{137ACC62-8B92-48D0-B93A-6959B90B8DE4}">
      <dgm:prSet/>
      <dgm:spPr/>
      <dgm:t>
        <a:bodyPr/>
        <a:lstStyle/>
        <a:p>
          <a:endParaRPr lang="en-US"/>
        </a:p>
      </dgm:t>
    </dgm:pt>
    <dgm:pt modelId="{0405296A-94FD-4D19-B475-EDF0D3569B75}" type="sibTrans" cxnId="{137ACC62-8B92-48D0-B93A-6959B90B8DE4}">
      <dgm:prSet/>
      <dgm:spPr/>
      <dgm:t>
        <a:bodyPr/>
        <a:lstStyle/>
        <a:p>
          <a:endParaRPr lang="en-US"/>
        </a:p>
      </dgm:t>
    </dgm:pt>
    <dgm:pt modelId="{965AABC5-07D8-4EB5-A964-C3B3F9BD5B8E}">
      <dgm:prSet phldrT="[Text]"/>
      <dgm:spPr/>
      <dgm:t>
        <a:bodyPr/>
        <a:lstStyle/>
        <a:p>
          <a:r>
            <a:rPr lang="en-US" dirty="0" smtClean="0"/>
            <a:t>FLEXIBLE CLIENT CENTRIC PLATFORM</a:t>
          </a:r>
          <a:endParaRPr lang="en-US" dirty="0"/>
        </a:p>
      </dgm:t>
    </dgm:pt>
    <dgm:pt modelId="{6E7E371D-2D7E-46F6-A4EE-FD20ADE06E7C}" type="parTrans" cxnId="{A079EECA-88B9-4A91-AC54-22E3FA5C95D5}">
      <dgm:prSet/>
      <dgm:spPr/>
      <dgm:t>
        <a:bodyPr/>
        <a:lstStyle/>
        <a:p>
          <a:endParaRPr lang="en-US"/>
        </a:p>
      </dgm:t>
    </dgm:pt>
    <dgm:pt modelId="{DE70808D-0F7B-4A01-B1DE-CB37D37CC403}" type="sibTrans" cxnId="{A079EECA-88B9-4A91-AC54-22E3FA5C95D5}">
      <dgm:prSet/>
      <dgm:spPr/>
      <dgm:t>
        <a:bodyPr/>
        <a:lstStyle/>
        <a:p>
          <a:endParaRPr lang="en-US"/>
        </a:p>
      </dgm:t>
    </dgm:pt>
    <dgm:pt modelId="{D596E635-5B89-44DB-A02D-E4DA66DBF764}">
      <dgm:prSet phldrT="[Text]"/>
      <dgm:spPr/>
      <dgm:t>
        <a:bodyPr/>
        <a:lstStyle/>
        <a:p>
          <a:r>
            <a:rPr lang="en-US" dirty="0" smtClean="0"/>
            <a:t>DATA-DRIVEN INSIGHT</a:t>
          </a:r>
          <a:endParaRPr lang="en-US" dirty="0"/>
        </a:p>
      </dgm:t>
    </dgm:pt>
    <dgm:pt modelId="{8766E3F7-853D-4C00-87CF-810F041E8878}" type="parTrans" cxnId="{8D2E514A-7B39-409B-ABE3-708CB6BB4BA1}">
      <dgm:prSet/>
      <dgm:spPr/>
      <dgm:t>
        <a:bodyPr/>
        <a:lstStyle/>
        <a:p>
          <a:endParaRPr lang="en-US"/>
        </a:p>
      </dgm:t>
    </dgm:pt>
    <dgm:pt modelId="{46046211-5870-4713-828C-7895994DEFA6}" type="sibTrans" cxnId="{8D2E514A-7B39-409B-ABE3-708CB6BB4BA1}">
      <dgm:prSet/>
      <dgm:spPr/>
      <dgm:t>
        <a:bodyPr/>
        <a:lstStyle/>
        <a:p>
          <a:endParaRPr lang="en-US"/>
        </a:p>
      </dgm:t>
    </dgm:pt>
    <dgm:pt modelId="{E5A356A9-5847-4893-BC2F-EDE8BF7CC348}">
      <dgm:prSet phldrT="[Text]"/>
      <dgm:spPr/>
      <dgm:t>
        <a:bodyPr/>
        <a:lstStyle/>
        <a:p>
          <a:r>
            <a:rPr lang="en-US" dirty="0" smtClean="0"/>
            <a:t>INTELLIGENT OPEN ARCHITECTURE</a:t>
          </a:r>
          <a:endParaRPr lang="en-US" dirty="0"/>
        </a:p>
      </dgm:t>
    </dgm:pt>
    <dgm:pt modelId="{9DDE50FB-0361-4E88-A95F-E528D8547814}" type="parTrans" cxnId="{608F0E88-6F73-45EA-9475-398671FA360F}">
      <dgm:prSet/>
      <dgm:spPr/>
      <dgm:t>
        <a:bodyPr/>
        <a:lstStyle/>
        <a:p>
          <a:endParaRPr lang="en-US"/>
        </a:p>
      </dgm:t>
    </dgm:pt>
    <dgm:pt modelId="{0534E1F0-E3E7-47C6-A5CD-C71568B89B52}" type="sibTrans" cxnId="{608F0E88-6F73-45EA-9475-398671FA360F}">
      <dgm:prSet/>
      <dgm:spPr/>
      <dgm:t>
        <a:bodyPr/>
        <a:lstStyle/>
        <a:p>
          <a:endParaRPr lang="en-US"/>
        </a:p>
      </dgm:t>
    </dgm:pt>
    <dgm:pt modelId="{3E567C35-713A-4149-8EED-992AA0B3860D}">
      <dgm:prSet phldrT="[Text]"/>
      <dgm:spPr/>
      <dgm:t>
        <a:bodyPr/>
        <a:lstStyle/>
        <a:p>
          <a:r>
            <a:rPr lang="en-US" dirty="0" smtClean="0"/>
            <a:t>BUSINESS SOLUTIONS</a:t>
          </a:r>
          <a:endParaRPr lang="en-US" dirty="0"/>
        </a:p>
      </dgm:t>
    </dgm:pt>
    <dgm:pt modelId="{B1B8F741-69C1-40C5-A474-9F4C920D6F1B}" type="parTrans" cxnId="{BD541176-D39B-4470-B6C8-85EA3156E5DB}">
      <dgm:prSet/>
      <dgm:spPr/>
      <dgm:t>
        <a:bodyPr/>
        <a:lstStyle/>
        <a:p>
          <a:endParaRPr lang="en-US"/>
        </a:p>
      </dgm:t>
    </dgm:pt>
    <dgm:pt modelId="{D3CCF893-BE15-4E6D-9F1C-BE764B25687A}" type="sibTrans" cxnId="{BD541176-D39B-4470-B6C8-85EA3156E5DB}">
      <dgm:prSet/>
      <dgm:spPr/>
      <dgm:t>
        <a:bodyPr/>
        <a:lstStyle/>
        <a:p>
          <a:endParaRPr lang="en-US"/>
        </a:p>
      </dgm:t>
    </dgm:pt>
    <dgm:pt modelId="{F26DACF5-484A-47A7-B170-DF38F5E22292}">
      <dgm:prSet phldrT="[Text]"/>
      <dgm:spPr/>
      <dgm:t>
        <a:bodyPr/>
        <a:lstStyle/>
        <a:p>
          <a:r>
            <a:rPr lang="en-US" dirty="0" smtClean="0"/>
            <a:t>GLOBAL INNOVATION CENTER</a:t>
          </a:r>
          <a:endParaRPr lang="en-US" dirty="0"/>
        </a:p>
      </dgm:t>
    </dgm:pt>
    <dgm:pt modelId="{AFF8770F-5C57-4A2B-A317-9D48AA173458}" type="parTrans" cxnId="{A37D2D56-114A-4893-B457-5331004B3B93}">
      <dgm:prSet/>
      <dgm:spPr/>
      <dgm:t>
        <a:bodyPr/>
        <a:lstStyle/>
        <a:p>
          <a:endParaRPr lang="en-US"/>
        </a:p>
      </dgm:t>
    </dgm:pt>
    <dgm:pt modelId="{A3282E1C-840D-46A9-88C1-B275D812902F}" type="sibTrans" cxnId="{A37D2D56-114A-4893-B457-5331004B3B93}">
      <dgm:prSet/>
      <dgm:spPr/>
      <dgm:t>
        <a:bodyPr/>
        <a:lstStyle/>
        <a:p>
          <a:endParaRPr lang="en-US"/>
        </a:p>
      </dgm:t>
    </dgm:pt>
    <dgm:pt modelId="{81C73880-59A5-471F-B614-86D4B655A4A4}">
      <dgm:prSet phldrT="[Text]"/>
      <dgm:spPr/>
      <dgm:t>
        <a:bodyPr/>
        <a:lstStyle/>
        <a:p>
          <a:r>
            <a:rPr lang="en-US" dirty="0" smtClean="0"/>
            <a:t>THE CLOUD</a:t>
          </a:r>
          <a:endParaRPr lang="en-US" dirty="0"/>
        </a:p>
      </dgm:t>
    </dgm:pt>
    <dgm:pt modelId="{A0B15B79-1831-4507-9BC6-050B2AB250F5}" type="parTrans" cxnId="{3A2EF596-649C-49A5-ADDA-CFDA043E7819}">
      <dgm:prSet/>
      <dgm:spPr/>
      <dgm:t>
        <a:bodyPr/>
        <a:lstStyle/>
        <a:p>
          <a:endParaRPr lang="en-US"/>
        </a:p>
      </dgm:t>
    </dgm:pt>
    <dgm:pt modelId="{F4BE3865-FDC7-42F4-9024-5096F5809960}" type="sibTrans" cxnId="{3A2EF596-649C-49A5-ADDA-CFDA043E7819}">
      <dgm:prSet/>
      <dgm:spPr/>
      <dgm:t>
        <a:bodyPr/>
        <a:lstStyle/>
        <a:p>
          <a:endParaRPr lang="en-US"/>
        </a:p>
      </dgm:t>
    </dgm:pt>
    <dgm:pt modelId="{3FF0806A-ADD2-47B2-A951-7356B7ED9CB7}" type="pres">
      <dgm:prSet presAssocID="{C86F1BF9-FCEF-496B-8F85-6A28F24647F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FA265F1-BD9D-47F6-9764-2E45026A417E}" type="pres">
      <dgm:prSet presAssocID="{34931D0E-F657-4272-9187-AF3F1A6DC870}" presName="Parent" presStyleLbl="node0" presStyleIdx="0" presStyleCnt="1">
        <dgm:presLayoutVars>
          <dgm:chMax val="6"/>
          <dgm:chPref val="6"/>
        </dgm:presLayoutVars>
      </dgm:prSet>
      <dgm:spPr/>
    </dgm:pt>
    <dgm:pt modelId="{A038D4CE-00E3-4D92-88E0-0C37C2FE79FD}" type="pres">
      <dgm:prSet presAssocID="{965AABC5-07D8-4EB5-A964-C3B3F9BD5B8E}" presName="Accent1" presStyleCnt="0"/>
      <dgm:spPr/>
    </dgm:pt>
    <dgm:pt modelId="{1C470B7A-6061-44DC-B352-53161C556A06}" type="pres">
      <dgm:prSet presAssocID="{965AABC5-07D8-4EB5-A964-C3B3F9BD5B8E}" presName="Accent" presStyleLbl="bgShp" presStyleIdx="0" presStyleCnt="6"/>
      <dgm:spPr/>
    </dgm:pt>
    <dgm:pt modelId="{CD10E440-59F3-4464-81E3-78EF0AA7C03C}" type="pres">
      <dgm:prSet presAssocID="{965AABC5-07D8-4EB5-A964-C3B3F9BD5B8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9ADA85F-D4DD-46A0-BF19-FD1BBBB3A5BF}" type="pres">
      <dgm:prSet presAssocID="{D596E635-5B89-44DB-A02D-E4DA66DBF764}" presName="Accent2" presStyleCnt="0"/>
      <dgm:spPr/>
    </dgm:pt>
    <dgm:pt modelId="{4EED8715-B3DB-4568-9620-9A4EF66E8AA5}" type="pres">
      <dgm:prSet presAssocID="{D596E635-5B89-44DB-A02D-E4DA66DBF764}" presName="Accent" presStyleLbl="bgShp" presStyleIdx="1" presStyleCnt="6"/>
      <dgm:spPr/>
    </dgm:pt>
    <dgm:pt modelId="{E3AC6225-66CA-472F-9B08-603573D7DAD2}" type="pres">
      <dgm:prSet presAssocID="{D596E635-5B89-44DB-A02D-E4DA66DBF76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46AA919-14A6-480E-8315-93FC8CC803ED}" type="pres">
      <dgm:prSet presAssocID="{E5A356A9-5847-4893-BC2F-EDE8BF7CC348}" presName="Accent3" presStyleCnt="0"/>
      <dgm:spPr/>
    </dgm:pt>
    <dgm:pt modelId="{E1F305FF-FD9B-464C-A437-D0E6938D3168}" type="pres">
      <dgm:prSet presAssocID="{E5A356A9-5847-4893-BC2F-EDE8BF7CC348}" presName="Accent" presStyleLbl="bgShp" presStyleIdx="2" presStyleCnt="6"/>
      <dgm:spPr/>
    </dgm:pt>
    <dgm:pt modelId="{A7C9AA1B-E5ED-4202-AF4B-F04CA6432DD6}" type="pres">
      <dgm:prSet presAssocID="{E5A356A9-5847-4893-BC2F-EDE8BF7CC34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94FFFEB-B11E-4725-8C87-5B4CFC41F826}" type="pres">
      <dgm:prSet presAssocID="{3E567C35-713A-4149-8EED-992AA0B3860D}" presName="Accent4" presStyleCnt="0"/>
      <dgm:spPr/>
    </dgm:pt>
    <dgm:pt modelId="{B16C2902-992B-4CDB-8F89-EFDC5F7AF0FF}" type="pres">
      <dgm:prSet presAssocID="{3E567C35-713A-4149-8EED-992AA0B3860D}" presName="Accent" presStyleLbl="bgShp" presStyleIdx="3" presStyleCnt="6"/>
      <dgm:spPr/>
    </dgm:pt>
    <dgm:pt modelId="{D8E8B3AF-2A42-4FD1-8026-9811109DCD99}" type="pres">
      <dgm:prSet presAssocID="{3E567C35-713A-4149-8EED-992AA0B3860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4BA45F0-4CD5-4869-B70C-CE85798E4B39}" type="pres">
      <dgm:prSet presAssocID="{F26DACF5-484A-47A7-B170-DF38F5E22292}" presName="Accent5" presStyleCnt="0"/>
      <dgm:spPr/>
    </dgm:pt>
    <dgm:pt modelId="{130C6BE1-7F69-495B-B0DB-BAE977D53D37}" type="pres">
      <dgm:prSet presAssocID="{F26DACF5-484A-47A7-B170-DF38F5E22292}" presName="Accent" presStyleLbl="bgShp" presStyleIdx="4" presStyleCnt="6"/>
      <dgm:spPr/>
    </dgm:pt>
    <dgm:pt modelId="{56BEF5AD-6BE1-4FF7-A3CE-18276178681A}" type="pres">
      <dgm:prSet presAssocID="{F26DACF5-484A-47A7-B170-DF38F5E2229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3DF0C56-5F49-4F3F-9FBB-C6EB6AD70020}" type="pres">
      <dgm:prSet presAssocID="{81C73880-59A5-471F-B614-86D4B655A4A4}" presName="Accent6" presStyleCnt="0"/>
      <dgm:spPr/>
    </dgm:pt>
    <dgm:pt modelId="{07E7F652-34DC-4085-BF78-0ED18E2793A3}" type="pres">
      <dgm:prSet presAssocID="{81C73880-59A5-471F-B614-86D4B655A4A4}" presName="Accent" presStyleLbl="bgShp" presStyleIdx="5" presStyleCnt="6"/>
      <dgm:spPr/>
    </dgm:pt>
    <dgm:pt modelId="{B82AA153-1066-4876-A5C1-1DD13CECD543}" type="pres">
      <dgm:prSet presAssocID="{81C73880-59A5-471F-B614-86D4B655A4A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D2E514A-7B39-409B-ABE3-708CB6BB4BA1}" srcId="{34931D0E-F657-4272-9187-AF3F1A6DC870}" destId="{D596E635-5B89-44DB-A02D-E4DA66DBF764}" srcOrd="1" destOrd="0" parTransId="{8766E3F7-853D-4C00-87CF-810F041E8878}" sibTransId="{46046211-5870-4713-828C-7895994DEFA6}"/>
    <dgm:cxn modelId="{A079EECA-88B9-4A91-AC54-22E3FA5C95D5}" srcId="{34931D0E-F657-4272-9187-AF3F1A6DC870}" destId="{965AABC5-07D8-4EB5-A964-C3B3F9BD5B8E}" srcOrd="0" destOrd="0" parTransId="{6E7E371D-2D7E-46F6-A4EE-FD20ADE06E7C}" sibTransId="{DE70808D-0F7B-4A01-B1DE-CB37D37CC403}"/>
    <dgm:cxn modelId="{A37D2D56-114A-4893-B457-5331004B3B93}" srcId="{34931D0E-F657-4272-9187-AF3F1A6DC870}" destId="{F26DACF5-484A-47A7-B170-DF38F5E22292}" srcOrd="4" destOrd="0" parTransId="{AFF8770F-5C57-4A2B-A317-9D48AA173458}" sibTransId="{A3282E1C-840D-46A9-88C1-B275D812902F}"/>
    <dgm:cxn modelId="{EFFAA35D-01D5-4E65-8C1D-A067D9DE872C}" type="presOf" srcId="{3E567C35-713A-4149-8EED-992AA0B3860D}" destId="{D8E8B3AF-2A42-4FD1-8026-9811109DCD99}" srcOrd="0" destOrd="0" presId="urn:microsoft.com/office/officeart/2011/layout/HexagonRadial"/>
    <dgm:cxn modelId="{22C66B0E-28FA-4AB8-BE17-02A1376D4945}" type="presOf" srcId="{E5A356A9-5847-4893-BC2F-EDE8BF7CC348}" destId="{A7C9AA1B-E5ED-4202-AF4B-F04CA6432DD6}" srcOrd="0" destOrd="0" presId="urn:microsoft.com/office/officeart/2011/layout/HexagonRadial"/>
    <dgm:cxn modelId="{D4D6EAA6-5195-4279-ADC8-50D0940AFD3E}" type="presOf" srcId="{D596E635-5B89-44DB-A02D-E4DA66DBF764}" destId="{E3AC6225-66CA-472F-9B08-603573D7DAD2}" srcOrd="0" destOrd="0" presId="urn:microsoft.com/office/officeart/2011/layout/HexagonRadial"/>
    <dgm:cxn modelId="{29C44731-F1CC-4256-9137-A7B8E3AF789C}" type="presOf" srcId="{965AABC5-07D8-4EB5-A964-C3B3F9BD5B8E}" destId="{CD10E440-59F3-4464-81E3-78EF0AA7C03C}" srcOrd="0" destOrd="0" presId="urn:microsoft.com/office/officeart/2011/layout/HexagonRadial"/>
    <dgm:cxn modelId="{3A2EF596-649C-49A5-ADDA-CFDA043E7819}" srcId="{34931D0E-F657-4272-9187-AF3F1A6DC870}" destId="{81C73880-59A5-471F-B614-86D4B655A4A4}" srcOrd="5" destOrd="0" parTransId="{A0B15B79-1831-4507-9BC6-050B2AB250F5}" sibTransId="{F4BE3865-FDC7-42F4-9024-5096F5809960}"/>
    <dgm:cxn modelId="{137ACC62-8B92-48D0-B93A-6959B90B8DE4}" srcId="{C86F1BF9-FCEF-496B-8F85-6A28F24647F9}" destId="{34931D0E-F657-4272-9187-AF3F1A6DC870}" srcOrd="0" destOrd="0" parTransId="{F2406A61-5597-43F6-8ABA-4C9667A19FA0}" sibTransId="{0405296A-94FD-4D19-B475-EDF0D3569B75}"/>
    <dgm:cxn modelId="{BD541176-D39B-4470-B6C8-85EA3156E5DB}" srcId="{34931D0E-F657-4272-9187-AF3F1A6DC870}" destId="{3E567C35-713A-4149-8EED-992AA0B3860D}" srcOrd="3" destOrd="0" parTransId="{B1B8F741-69C1-40C5-A474-9F4C920D6F1B}" sibTransId="{D3CCF893-BE15-4E6D-9F1C-BE764B25687A}"/>
    <dgm:cxn modelId="{767CA67B-4F5D-4B61-8869-399BAE59A532}" type="presOf" srcId="{C86F1BF9-FCEF-496B-8F85-6A28F24647F9}" destId="{3FF0806A-ADD2-47B2-A951-7356B7ED9CB7}" srcOrd="0" destOrd="0" presId="urn:microsoft.com/office/officeart/2011/layout/HexagonRadial"/>
    <dgm:cxn modelId="{92887198-EAC6-4FFF-BDEB-F89CBCA0EA50}" type="presOf" srcId="{34931D0E-F657-4272-9187-AF3F1A6DC870}" destId="{DFA265F1-BD9D-47F6-9764-2E45026A417E}" srcOrd="0" destOrd="0" presId="urn:microsoft.com/office/officeart/2011/layout/HexagonRadial"/>
    <dgm:cxn modelId="{229045D3-66EE-46B3-89F4-7726A66C73D3}" type="presOf" srcId="{F26DACF5-484A-47A7-B170-DF38F5E22292}" destId="{56BEF5AD-6BE1-4FF7-A3CE-18276178681A}" srcOrd="0" destOrd="0" presId="urn:microsoft.com/office/officeart/2011/layout/HexagonRadial"/>
    <dgm:cxn modelId="{608F0E88-6F73-45EA-9475-398671FA360F}" srcId="{34931D0E-F657-4272-9187-AF3F1A6DC870}" destId="{E5A356A9-5847-4893-BC2F-EDE8BF7CC348}" srcOrd="2" destOrd="0" parTransId="{9DDE50FB-0361-4E88-A95F-E528D8547814}" sibTransId="{0534E1F0-E3E7-47C6-A5CD-C71568B89B52}"/>
    <dgm:cxn modelId="{0E621D78-DE8C-4608-8154-F94EDB198E1D}" type="presOf" srcId="{81C73880-59A5-471F-B614-86D4B655A4A4}" destId="{B82AA153-1066-4876-A5C1-1DD13CECD543}" srcOrd="0" destOrd="0" presId="urn:microsoft.com/office/officeart/2011/layout/HexagonRadial"/>
    <dgm:cxn modelId="{51718ABE-BB4E-4A5E-8DDC-0C1D1E0D9E9B}" type="presParOf" srcId="{3FF0806A-ADD2-47B2-A951-7356B7ED9CB7}" destId="{DFA265F1-BD9D-47F6-9764-2E45026A417E}" srcOrd="0" destOrd="0" presId="urn:microsoft.com/office/officeart/2011/layout/HexagonRadial"/>
    <dgm:cxn modelId="{26EE4607-DDDF-47BB-918B-AF96F071DF1B}" type="presParOf" srcId="{3FF0806A-ADD2-47B2-A951-7356B7ED9CB7}" destId="{A038D4CE-00E3-4D92-88E0-0C37C2FE79FD}" srcOrd="1" destOrd="0" presId="urn:microsoft.com/office/officeart/2011/layout/HexagonRadial"/>
    <dgm:cxn modelId="{9ACDB9CC-E301-4D3B-A597-4A271C338D1B}" type="presParOf" srcId="{A038D4CE-00E3-4D92-88E0-0C37C2FE79FD}" destId="{1C470B7A-6061-44DC-B352-53161C556A06}" srcOrd="0" destOrd="0" presId="urn:microsoft.com/office/officeart/2011/layout/HexagonRadial"/>
    <dgm:cxn modelId="{397D113C-1780-4EF2-A2D5-7DE5B3E87A40}" type="presParOf" srcId="{3FF0806A-ADD2-47B2-A951-7356B7ED9CB7}" destId="{CD10E440-59F3-4464-81E3-78EF0AA7C03C}" srcOrd="2" destOrd="0" presId="urn:microsoft.com/office/officeart/2011/layout/HexagonRadial"/>
    <dgm:cxn modelId="{CA1D33F7-4DEC-452A-A42E-099243A463B3}" type="presParOf" srcId="{3FF0806A-ADD2-47B2-A951-7356B7ED9CB7}" destId="{29ADA85F-D4DD-46A0-BF19-FD1BBBB3A5BF}" srcOrd="3" destOrd="0" presId="urn:microsoft.com/office/officeart/2011/layout/HexagonRadial"/>
    <dgm:cxn modelId="{BDBF0F84-FE5E-451F-B9E8-43488373B41F}" type="presParOf" srcId="{29ADA85F-D4DD-46A0-BF19-FD1BBBB3A5BF}" destId="{4EED8715-B3DB-4568-9620-9A4EF66E8AA5}" srcOrd="0" destOrd="0" presId="urn:microsoft.com/office/officeart/2011/layout/HexagonRadial"/>
    <dgm:cxn modelId="{DBF1303A-D6C7-496D-B7BB-7C818D2F9496}" type="presParOf" srcId="{3FF0806A-ADD2-47B2-A951-7356B7ED9CB7}" destId="{E3AC6225-66CA-472F-9B08-603573D7DAD2}" srcOrd="4" destOrd="0" presId="urn:microsoft.com/office/officeart/2011/layout/HexagonRadial"/>
    <dgm:cxn modelId="{069DB22F-6EAD-4718-8CD8-AE8849F941F8}" type="presParOf" srcId="{3FF0806A-ADD2-47B2-A951-7356B7ED9CB7}" destId="{046AA919-14A6-480E-8315-93FC8CC803ED}" srcOrd="5" destOrd="0" presId="urn:microsoft.com/office/officeart/2011/layout/HexagonRadial"/>
    <dgm:cxn modelId="{F80CCCF4-930C-43F2-8286-2933B60830AC}" type="presParOf" srcId="{046AA919-14A6-480E-8315-93FC8CC803ED}" destId="{E1F305FF-FD9B-464C-A437-D0E6938D3168}" srcOrd="0" destOrd="0" presId="urn:microsoft.com/office/officeart/2011/layout/HexagonRadial"/>
    <dgm:cxn modelId="{6F766FF5-AFE8-4D04-A552-B14BD3173B36}" type="presParOf" srcId="{3FF0806A-ADD2-47B2-A951-7356B7ED9CB7}" destId="{A7C9AA1B-E5ED-4202-AF4B-F04CA6432DD6}" srcOrd="6" destOrd="0" presId="urn:microsoft.com/office/officeart/2011/layout/HexagonRadial"/>
    <dgm:cxn modelId="{754A4729-448B-4331-9972-52896DF67D6B}" type="presParOf" srcId="{3FF0806A-ADD2-47B2-A951-7356B7ED9CB7}" destId="{994FFFEB-B11E-4725-8C87-5B4CFC41F826}" srcOrd="7" destOrd="0" presId="urn:microsoft.com/office/officeart/2011/layout/HexagonRadial"/>
    <dgm:cxn modelId="{DDC55D5B-1B33-40D7-852A-FE14921F0588}" type="presParOf" srcId="{994FFFEB-B11E-4725-8C87-5B4CFC41F826}" destId="{B16C2902-992B-4CDB-8F89-EFDC5F7AF0FF}" srcOrd="0" destOrd="0" presId="urn:microsoft.com/office/officeart/2011/layout/HexagonRadial"/>
    <dgm:cxn modelId="{5B4A4909-AD12-462C-8AF0-3BF1E25B7083}" type="presParOf" srcId="{3FF0806A-ADD2-47B2-A951-7356B7ED9CB7}" destId="{D8E8B3AF-2A42-4FD1-8026-9811109DCD99}" srcOrd="8" destOrd="0" presId="urn:microsoft.com/office/officeart/2011/layout/HexagonRadial"/>
    <dgm:cxn modelId="{4274C1D8-FAD1-4E3E-9356-3C365355F203}" type="presParOf" srcId="{3FF0806A-ADD2-47B2-A951-7356B7ED9CB7}" destId="{34BA45F0-4CD5-4869-B70C-CE85798E4B39}" srcOrd="9" destOrd="0" presId="urn:microsoft.com/office/officeart/2011/layout/HexagonRadial"/>
    <dgm:cxn modelId="{706D7F18-971E-4333-BABA-2025C91CAFB7}" type="presParOf" srcId="{34BA45F0-4CD5-4869-B70C-CE85798E4B39}" destId="{130C6BE1-7F69-495B-B0DB-BAE977D53D37}" srcOrd="0" destOrd="0" presId="urn:microsoft.com/office/officeart/2011/layout/HexagonRadial"/>
    <dgm:cxn modelId="{11A717ED-6CA3-4829-8516-934F02598073}" type="presParOf" srcId="{3FF0806A-ADD2-47B2-A951-7356B7ED9CB7}" destId="{56BEF5AD-6BE1-4FF7-A3CE-18276178681A}" srcOrd="10" destOrd="0" presId="urn:microsoft.com/office/officeart/2011/layout/HexagonRadial"/>
    <dgm:cxn modelId="{887672F7-248E-4377-B5CC-513BBA7B9CF0}" type="presParOf" srcId="{3FF0806A-ADD2-47B2-A951-7356B7ED9CB7}" destId="{93DF0C56-5F49-4F3F-9FBB-C6EB6AD70020}" srcOrd="11" destOrd="0" presId="urn:microsoft.com/office/officeart/2011/layout/HexagonRadial"/>
    <dgm:cxn modelId="{86E32621-2301-403E-BB0B-EC475C7BA7B1}" type="presParOf" srcId="{93DF0C56-5F49-4F3F-9FBB-C6EB6AD70020}" destId="{07E7F652-34DC-4085-BF78-0ED18E2793A3}" srcOrd="0" destOrd="0" presId="urn:microsoft.com/office/officeart/2011/layout/HexagonRadial"/>
    <dgm:cxn modelId="{46EF1CE0-C6B8-4B45-8E0F-F2161B5E4EEA}" type="presParOf" srcId="{3FF0806A-ADD2-47B2-A951-7356B7ED9CB7}" destId="{B82AA153-1066-4876-A5C1-1DD13CECD54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AD5B8C-1F01-41E9-AA3A-6AAB4F936D15}" type="doc">
      <dgm:prSet loTypeId="urn:microsoft.com/office/officeart/2005/8/layout/hProcess6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0948B-6423-46A0-B78D-463879933688}">
      <dgm:prSet phldrT="[Text]"/>
      <dgm:spPr/>
      <dgm:t>
        <a:bodyPr/>
        <a:lstStyle/>
        <a:p>
          <a:r>
            <a:rPr lang="en-US" dirty="0" smtClean="0"/>
            <a:t>Modelling </a:t>
          </a:r>
        </a:p>
        <a:p>
          <a:r>
            <a:rPr lang="en-US" dirty="0" smtClean="0"/>
            <a:t>30/01/2017</a:t>
          </a:r>
          <a:endParaRPr lang="en-US" dirty="0"/>
        </a:p>
      </dgm:t>
    </dgm:pt>
    <dgm:pt modelId="{6A46708B-0F17-4D67-9BC1-3F2E8A888790}" type="parTrans" cxnId="{13ECFFE5-3162-4FE4-82B8-83810DB22EC5}">
      <dgm:prSet/>
      <dgm:spPr/>
      <dgm:t>
        <a:bodyPr/>
        <a:lstStyle/>
        <a:p>
          <a:endParaRPr lang="en-US"/>
        </a:p>
      </dgm:t>
    </dgm:pt>
    <dgm:pt modelId="{721F5D86-A956-4104-B7F4-6C1EC5B78A53}" type="sibTrans" cxnId="{13ECFFE5-3162-4FE4-82B8-83810DB22EC5}">
      <dgm:prSet/>
      <dgm:spPr/>
      <dgm:t>
        <a:bodyPr/>
        <a:lstStyle/>
        <a:p>
          <a:endParaRPr lang="en-US"/>
        </a:p>
      </dgm:t>
    </dgm:pt>
    <dgm:pt modelId="{2BB2B648-62BB-400D-BCA4-A363A9B74BBA}">
      <dgm:prSet phldrT="[Text]" custT="1"/>
      <dgm:spPr/>
      <dgm:t>
        <a:bodyPr/>
        <a:lstStyle/>
        <a:p>
          <a:r>
            <a:rPr lang="en-US" sz="1600" dirty="0" smtClean="0"/>
            <a:t>Class Diagram</a:t>
          </a:r>
          <a:endParaRPr lang="en-US" sz="1600" dirty="0"/>
        </a:p>
      </dgm:t>
    </dgm:pt>
    <dgm:pt modelId="{EA898166-F2AE-462B-98C3-EC6C9CAECA5C}" type="parTrans" cxnId="{FC6F177B-D358-424A-A475-9DEBA91E9855}">
      <dgm:prSet/>
      <dgm:spPr/>
      <dgm:t>
        <a:bodyPr/>
        <a:lstStyle/>
        <a:p>
          <a:endParaRPr lang="en-US"/>
        </a:p>
      </dgm:t>
    </dgm:pt>
    <dgm:pt modelId="{0D460146-4F55-4DC6-B269-48BA637410D3}" type="sibTrans" cxnId="{FC6F177B-D358-424A-A475-9DEBA91E9855}">
      <dgm:prSet/>
      <dgm:spPr/>
      <dgm:t>
        <a:bodyPr/>
        <a:lstStyle/>
        <a:p>
          <a:endParaRPr lang="en-US"/>
        </a:p>
      </dgm:t>
    </dgm:pt>
    <dgm:pt modelId="{0D6403DA-853C-4B6E-94AA-F2A5080D7BF6}">
      <dgm:prSet phldrT="[Text]" custT="1"/>
      <dgm:spPr/>
      <dgm:t>
        <a:bodyPr/>
        <a:lstStyle/>
        <a:p>
          <a:r>
            <a:rPr lang="en-US" sz="1600" dirty="0" smtClean="0"/>
            <a:t>ER Diagram</a:t>
          </a:r>
          <a:endParaRPr lang="en-US" sz="1600" dirty="0"/>
        </a:p>
      </dgm:t>
    </dgm:pt>
    <dgm:pt modelId="{3DA657DC-0F3E-407C-BD07-DE76F571E14D}" type="parTrans" cxnId="{DA64E350-5C9C-40C9-B118-775E20099380}">
      <dgm:prSet/>
      <dgm:spPr/>
      <dgm:t>
        <a:bodyPr/>
        <a:lstStyle/>
        <a:p>
          <a:endParaRPr lang="en-US"/>
        </a:p>
      </dgm:t>
    </dgm:pt>
    <dgm:pt modelId="{7D9A230E-E449-447B-82EF-B2EAF8CF893D}" type="sibTrans" cxnId="{DA64E350-5C9C-40C9-B118-775E20099380}">
      <dgm:prSet/>
      <dgm:spPr/>
      <dgm:t>
        <a:bodyPr/>
        <a:lstStyle/>
        <a:p>
          <a:endParaRPr lang="en-US"/>
        </a:p>
      </dgm:t>
    </dgm:pt>
    <dgm:pt modelId="{26DA4437-83DB-4F26-A188-D2BA1F944235}">
      <dgm:prSet phldrT="[Text]" custT="1"/>
      <dgm:spPr/>
      <dgm:t>
        <a:bodyPr/>
        <a:lstStyle/>
        <a:p>
          <a:r>
            <a:rPr lang="en-US" sz="2000" dirty="0" smtClean="0"/>
            <a:t>App</a:t>
          </a:r>
          <a:endParaRPr lang="en-US" sz="2000" dirty="0"/>
        </a:p>
      </dgm:t>
    </dgm:pt>
    <dgm:pt modelId="{FE406BFD-E559-4DDA-AF4B-6FEC7DB786A6}" type="parTrans" cxnId="{FB6CC65D-55A9-4D40-AF5E-AE1D3A4733FF}">
      <dgm:prSet/>
      <dgm:spPr/>
      <dgm:t>
        <a:bodyPr/>
        <a:lstStyle/>
        <a:p>
          <a:endParaRPr lang="en-US"/>
        </a:p>
      </dgm:t>
    </dgm:pt>
    <dgm:pt modelId="{B1D4858C-57FD-437D-A2B4-4FBDE877029C}" type="sibTrans" cxnId="{FB6CC65D-55A9-4D40-AF5E-AE1D3A4733FF}">
      <dgm:prSet/>
      <dgm:spPr/>
      <dgm:t>
        <a:bodyPr/>
        <a:lstStyle/>
        <a:p>
          <a:endParaRPr lang="en-US"/>
        </a:p>
      </dgm:t>
    </dgm:pt>
    <dgm:pt modelId="{C6A49634-A60D-4BBE-A05D-BB892EC2AA9F}">
      <dgm:prSet phldrT="[Text]"/>
      <dgm:spPr/>
      <dgm:t>
        <a:bodyPr/>
        <a:lstStyle/>
        <a:p>
          <a:r>
            <a:rPr lang="en-US" dirty="0" smtClean="0"/>
            <a:t>Database Integration</a:t>
          </a:r>
        </a:p>
        <a:p>
          <a:r>
            <a:rPr lang="en-US" dirty="0" smtClean="0"/>
            <a:t>20/02/2017</a:t>
          </a:r>
          <a:endParaRPr lang="en-US" dirty="0"/>
        </a:p>
      </dgm:t>
    </dgm:pt>
    <dgm:pt modelId="{40340FA4-99A1-4739-9811-A5FD9427B206}" type="parTrans" cxnId="{83F29142-E087-40DA-9FE0-219CC9C5BD3A}">
      <dgm:prSet/>
      <dgm:spPr/>
      <dgm:t>
        <a:bodyPr/>
        <a:lstStyle/>
        <a:p>
          <a:endParaRPr lang="en-US"/>
        </a:p>
      </dgm:t>
    </dgm:pt>
    <dgm:pt modelId="{E446E6A5-F9D1-4C3E-9A27-4AF54C219459}" type="sibTrans" cxnId="{83F29142-E087-40DA-9FE0-219CC9C5BD3A}">
      <dgm:prSet/>
      <dgm:spPr/>
      <dgm:t>
        <a:bodyPr/>
        <a:lstStyle/>
        <a:p>
          <a:endParaRPr lang="en-US"/>
        </a:p>
      </dgm:t>
    </dgm:pt>
    <dgm:pt modelId="{9A8C8598-B3BF-4DE1-BCF4-E23C68A9F3B2}">
      <dgm:prSet phldrT="[Text]" custT="1"/>
      <dgm:spPr/>
      <dgm:t>
        <a:bodyPr/>
        <a:lstStyle/>
        <a:p>
          <a:r>
            <a:rPr lang="en-US" sz="1800" dirty="0" smtClean="0"/>
            <a:t>SQL</a:t>
          </a:r>
          <a:endParaRPr lang="en-US" sz="1800" dirty="0"/>
        </a:p>
      </dgm:t>
    </dgm:pt>
    <dgm:pt modelId="{67B20BEC-85CF-4722-A65F-1D74FDE306FC}" type="parTrans" cxnId="{8893D0B7-C9B8-43E7-9A2B-05BABC544B44}">
      <dgm:prSet/>
      <dgm:spPr/>
      <dgm:t>
        <a:bodyPr/>
        <a:lstStyle/>
        <a:p>
          <a:endParaRPr lang="en-US"/>
        </a:p>
      </dgm:t>
    </dgm:pt>
    <dgm:pt modelId="{7C2E80B1-6AF5-4AA3-9772-F4D1C4373227}" type="sibTrans" cxnId="{8893D0B7-C9B8-43E7-9A2B-05BABC544B44}">
      <dgm:prSet/>
      <dgm:spPr/>
      <dgm:t>
        <a:bodyPr/>
        <a:lstStyle/>
        <a:p>
          <a:endParaRPr lang="en-US"/>
        </a:p>
      </dgm:t>
    </dgm:pt>
    <dgm:pt modelId="{34700DA8-3B29-40A9-A53E-AC338B6D2D2C}">
      <dgm:prSet phldrT="[Text]" custT="1"/>
      <dgm:spPr/>
      <dgm:t>
        <a:bodyPr/>
        <a:lstStyle/>
        <a:p>
          <a:r>
            <a:rPr lang="en-US" sz="1800" dirty="0" smtClean="0"/>
            <a:t>JDBC</a:t>
          </a:r>
          <a:endParaRPr lang="en-US" sz="1800" dirty="0"/>
        </a:p>
      </dgm:t>
    </dgm:pt>
    <dgm:pt modelId="{51BC9568-4B53-4D23-A9AB-50103C02215C}" type="parTrans" cxnId="{605F264D-1832-4D0F-9A01-0C73AA0A617E}">
      <dgm:prSet/>
      <dgm:spPr/>
      <dgm:t>
        <a:bodyPr/>
        <a:lstStyle/>
        <a:p>
          <a:endParaRPr lang="en-US"/>
        </a:p>
      </dgm:t>
    </dgm:pt>
    <dgm:pt modelId="{BAE7F4A9-6D31-4592-9C54-2E9049420A3E}" type="sibTrans" cxnId="{605F264D-1832-4D0F-9A01-0C73AA0A617E}">
      <dgm:prSet/>
      <dgm:spPr/>
      <dgm:t>
        <a:bodyPr/>
        <a:lstStyle/>
        <a:p>
          <a:endParaRPr lang="en-US"/>
        </a:p>
      </dgm:t>
    </dgm:pt>
    <dgm:pt modelId="{37CB17C5-A093-4561-895A-4B06E166856F}">
      <dgm:prSet phldrT="[Text]"/>
      <dgm:spPr/>
      <dgm:t>
        <a:bodyPr/>
        <a:lstStyle/>
        <a:p>
          <a:r>
            <a:rPr lang="en-US" dirty="0" smtClean="0"/>
            <a:t>Java Source Code</a:t>
          </a:r>
        </a:p>
        <a:p>
          <a:r>
            <a:rPr lang="en-US" dirty="0" smtClean="0"/>
            <a:t>09/02/2017</a:t>
          </a:r>
          <a:endParaRPr lang="en-US" dirty="0"/>
        </a:p>
      </dgm:t>
    </dgm:pt>
    <dgm:pt modelId="{D136B9EA-8205-4E15-8754-6B1D76F10EF4}" type="parTrans" cxnId="{39A32B7A-80E5-4C0C-AA53-0931D18C68D2}">
      <dgm:prSet/>
      <dgm:spPr/>
      <dgm:t>
        <a:bodyPr/>
        <a:lstStyle/>
        <a:p>
          <a:endParaRPr lang="en-US"/>
        </a:p>
      </dgm:t>
    </dgm:pt>
    <dgm:pt modelId="{2A2FE0FD-9049-4533-BE96-AC9D34BE4682}" type="sibTrans" cxnId="{39A32B7A-80E5-4C0C-AA53-0931D18C68D2}">
      <dgm:prSet/>
      <dgm:spPr/>
      <dgm:t>
        <a:bodyPr/>
        <a:lstStyle/>
        <a:p>
          <a:endParaRPr lang="en-US"/>
        </a:p>
      </dgm:t>
    </dgm:pt>
    <dgm:pt modelId="{B8B15C6F-D7A7-46FF-A7D3-94BCD851E760}">
      <dgm:prSet phldrT="[Text]" custT="1"/>
      <dgm:spPr/>
      <dgm:t>
        <a:bodyPr/>
        <a:lstStyle/>
        <a:p>
          <a:r>
            <a:rPr lang="en-US" sz="2000" dirty="0" smtClean="0"/>
            <a:t>Bean</a:t>
          </a:r>
          <a:endParaRPr lang="en-US" sz="2000" dirty="0"/>
        </a:p>
      </dgm:t>
    </dgm:pt>
    <dgm:pt modelId="{941A7EDE-2171-4CF2-9663-F1DAD5479D5B}" type="parTrans" cxnId="{C8517EB5-FFE1-4C11-86A9-16C8F1D7FA40}">
      <dgm:prSet/>
      <dgm:spPr/>
      <dgm:t>
        <a:bodyPr/>
        <a:lstStyle/>
        <a:p>
          <a:endParaRPr lang="en-US"/>
        </a:p>
      </dgm:t>
    </dgm:pt>
    <dgm:pt modelId="{9DBD7D98-5728-429E-89E6-BF128416F9E6}" type="sibTrans" cxnId="{C8517EB5-FFE1-4C11-86A9-16C8F1D7FA40}">
      <dgm:prSet/>
      <dgm:spPr/>
      <dgm:t>
        <a:bodyPr/>
        <a:lstStyle/>
        <a:p>
          <a:endParaRPr lang="en-US"/>
        </a:p>
      </dgm:t>
    </dgm:pt>
    <dgm:pt modelId="{926A2BEB-4E93-4C67-8343-BAEDF809542F}">
      <dgm:prSet phldrT="[Text]" custT="1"/>
      <dgm:spPr/>
      <dgm:t>
        <a:bodyPr/>
        <a:lstStyle/>
        <a:p>
          <a:r>
            <a:rPr lang="en-US" sz="2000" dirty="0" smtClean="0"/>
            <a:t>DAO</a:t>
          </a:r>
          <a:endParaRPr lang="en-US" sz="2000" dirty="0"/>
        </a:p>
      </dgm:t>
    </dgm:pt>
    <dgm:pt modelId="{589E7A9D-5C43-4233-90E5-41C0FE33A60A}" type="parTrans" cxnId="{A24DDFE4-FD7F-4BE5-B9B9-854C283D073E}">
      <dgm:prSet/>
      <dgm:spPr/>
      <dgm:t>
        <a:bodyPr/>
        <a:lstStyle/>
        <a:p>
          <a:endParaRPr lang="en-US"/>
        </a:p>
      </dgm:t>
    </dgm:pt>
    <dgm:pt modelId="{3A20539F-A8AA-4FC2-9954-01A9803D9EF2}" type="sibTrans" cxnId="{A24DDFE4-FD7F-4BE5-B9B9-854C283D073E}">
      <dgm:prSet/>
      <dgm:spPr/>
      <dgm:t>
        <a:bodyPr/>
        <a:lstStyle/>
        <a:p>
          <a:endParaRPr lang="en-US"/>
        </a:p>
      </dgm:t>
    </dgm:pt>
    <dgm:pt modelId="{5DA21A43-9D9D-447D-8D9B-52035913E1EF}">
      <dgm:prSet phldrT="[Text]"/>
      <dgm:spPr/>
      <dgm:t>
        <a:bodyPr/>
        <a:lstStyle/>
        <a:p>
          <a:r>
            <a:rPr lang="en-US" dirty="0" smtClean="0"/>
            <a:t>UI DESIGN</a:t>
          </a:r>
        </a:p>
        <a:p>
          <a:r>
            <a:rPr lang="en-US" dirty="0" smtClean="0"/>
            <a:t>23/02/2017</a:t>
          </a:r>
          <a:endParaRPr lang="en-US" dirty="0"/>
        </a:p>
      </dgm:t>
    </dgm:pt>
    <dgm:pt modelId="{13C77AB2-875F-4299-A016-FA46DE84BF4A}" type="parTrans" cxnId="{0450612A-8534-4CEF-B5A6-5FEA78252709}">
      <dgm:prSet/>
      <dgm:spPr/>
      <dgm:t>
        <a:bodyPr/>
        <a:lstStyle/>
        <a:p>
          <a:endParaRPr lang="en-US"/>
        </a:p>
      </dgm:t>
    </dgm:pt>
    <dgm:pt modelId="{9B5650C2-F2F6-4E05-AB11-02F0B19DA7D7}" type="sibTrans" cxnId="{0450612A-8534-4CEF-B5A6-5FEA78252709}">
      <dgm:prSet/>
      <dgm:spPr/>
      <dgm:t>
        <a:bodyPr/>
        <a:lstStyle/>
        <a:p>
          <a:endParaRPr lang="en-US"/>
        </a:p>
      </dgm:t>
    </dgm:pt>
    <dgm:pt modelId="{02E327F9-C152-4156-801B-8F91507F8E1A}">
      <dgm:prSet phldrT="[Text]" custT="1"/>
      <dgm:spPr/>
      <dgm:t>
        <a:bodyPr/>
        <a:lstStyle/>
        <a:p>
          <a:r>
            <a:rPr lang="en-US" sz="1400" dirty="0" smtClean="0"/>
            <a:t>HTML</a:t>
          </a:r>
          <a:endParaRPr lang="en-US" sz="1400" dirty="0"/>
        </a:p>
      </dgm:t>
    </dgm:pt>
    <dgm:pt modelId="{1131A2D8-6F83-4E70-8F0E-26672FD6AA07}" type="parTrans" cxnId="{2D650509-8AAC-445F-9A86-8042D55FA875}">
      <dgm:prSet/>
      <dgm:spPr/>
      <dgm:t>
        <a:bodyPr/>
        <a:lstStyle/>
        <a:p>
          <a:endParaRPr lang="en-US"/>
        </a:p>
      </dgm:t>
    </dgm:pt>
    <dgm:pt modelId="{2C355A35-C845-4434-902C-DAD09B59E071}" type="sibTrans" cxnId="{2D650509-8AAC-445F-9A86-8042D55FA875}">
      <dgm:prSet/>
      <dgm:spPr/>
      <dgm:t>
        <a:bodyPr/>
        <a:lstStyle/>
        <a:p>
          <a:endParaRPr lang="en-US"/>
        </a:p>
      </dgm:t>
    </dgm:pt>
    <dgm:pt modelId="{8ABC2825-6D6B-46F4-A13E-5A191D3E1D54}">
      <dgm:prSet phldrT="[Text]" custT="1"/>
      <dgm:spPr/>
      <dgm:t>
        <a:bodyPr/>
        <a:lstStyle/>
        <a:p>
          <a:r>
            <a:rPr lang="en-US" sz="1400" dirty="0" smtClean="0"/>
            <a:t>CSS,BOOTSTRAP</a:t>
          </a:r>
          <a:endParaRPr lang="en-US" sz="1400" dirty="0"/>
        </a:p>
      </dgm:t>
    </dgm:pt>
    <dgm:pt modelId="{A8CD3EB7-21A8-4317-83E0-9532483C9351}" type="parTrans" cxnId="{CAAE4C0F-22B3-483F-889D-2FA2FC6B3611}">
      <dgm:prSet/>
      <dgm:spPr/>
      <dgm:t>
        <a:bodyPr/>
        <a:lstStyle/>
        <a:p>
          <a:endParaRPr lang="en-US"/>
        </a:p>
      </dgm:t>
    </dgm:pt>
    <dgm:pt modelId="{EE073110-5568-4B12-8B64-29F37911DE36}" type="sibTrans" cxnId="{CAAE4C0F-22B3-483F-889D-2FA2FC6B3611}">
      <dgm:prSet/>
      <dgm:spPr/>
      <dgm:t>
        <a:bodyPr/>
        <a:lstStyle/>
        <a:p>
          <a:endParaRPr lang="en-US"/>
        </a:p>
      </dgm:t>
    </dgm:pt>
    <dgm:pt modelId="{D9EE650D-4A44-4B70-8AD3-39C0A888CFDB}">
      <dgm:prSet phldrT="[Text]" custT="1"/>
      <dgm:spPr/>
      <dgm:t>
        <a:bodyPr/>
        <a:lstStyle/>
        <a:p>
          <a:r>
            <a:rPr lang="en-US" sz="1400" dirty="0" smtClean="0"/>
            <a:t>SERVLETS</a:t>
          </a:r>
          <a:endParaRPr lang="en-US" sz="1400" dirty="0"/>
        </a:p>
      </dgm:t>
    </dgm:pt>
    <dgm:pt modelId="{13F3627D-DA8C-4486-97AA-8A189D597E19}" type="parTrans" cxnId="{2EC99EEF-BF37-43E2-84F3-1B15A233C887}">
      <dgm:prSet/>
      <dgm:spPr/>
      <dgm:t>
        <a:bodyPr/>
        <a:lstStyle/>
        <a:p>
          <a:endParaRPr lang="en-US"/>
        </a:p>
      </dgm:t>
    </dgm:pt>
    <dgm:pt modelId="{80717FFB-08C9-4EF5-BE51-5AFBBFEFB26A}" type="sibTrans" cxnId="{2EC99EEF-BF37-43E2-84F3-1B15A233C887}">
      <dgm:prSet/>
      <dgm:spPr/>
      <dgm:t>
        <a:bodyPr/>
        <a:lstStyle/>
        <a:p>
          <a:endParaRPr lang="en-US"/>
        </a:p>
      </dgm:t>
    </dgm:pt>
    <dgm:pt modelId="{42D98959-F3B1-4049-ABB1-B9690426AF66}">
      <dgm:prSet phldrT="[Text]" custT="1"/>
      <dgm:spPr/>
      <dgm:t>
        <a:bodyPr/>
        <a:lstStyle/>
        <a:p>
          <a:r>
            <a:rPr lang="en-US" sz="1400" dirty="0" smtClean="0"/>
            <a:t>JS</a:t>
          </a:r>
          <a:endParaRPr lang="en-US" sz="1400" dirty="0"/>
        </a:p>
      </dgm:t>
    </dgm:pt>
    <dgm:pt modelId="{F5CA8FE4-7C27-4E5E-8FBD-7ACBA6824D88}" type="parTrans" cxnId="{21C53EE0-8D92-4A4E-8771-76B379338455}">
      <dgm:prSet/>
      <dgm:spPr/>
      <dgm:t>
        <a:bodyPr/>
        <a:lstStyle/>
        <a:p>
          <a:endParaRPr lang="en-US"/>
        </a:p>
      </dgm:t>
    </dgm:pt>
    <dgm:pt modelId="{9593826F-E3B5-44CE-A652-E77D9CBAD27A}" type="sibTrans" cxnId="{21C53EE0-8D92-4A4E-8771-76B379338455}">
      <dgm:prSet/>
      <dgm:spPr/>
      <dgm:t>
        <a:bodyPr/>
        <a:lstStyle/>
        <a:p>
          <a:endParaRPr lang="en-US"/>
        </a:p>
      </dgm:t>
    </dgm:pt>
    <dgm:pt modelId="{62D1781E-FA3C-48EC-97AF-021F1B0AA110}" type="pres">
      <dgm:prSet presAssocID="{1FAD5B8C-1F01-41E9-AA3A-6AAB4F936D15}" presName="theList" presStyleCnt="0">
        <dgm:presLayoutVars>
          <dgm:dir/>
          <dgm:animLvl val="lvl"/>
          <dgm:resizeHandles val="exact"/>
        </dgm:presLayoutVars>
      </dgm:prSet>
      <dgm:spPr/>
    </dgm:pt>
    <dgm:pt modelId="{D33E9074-33BF-48B5-90AF-29ED052ED8B6}" type="pres">
      <dgm:prSet presAssocID="{2EB0948B-6423-46A0-B78D-463879933688}" presName="compNode" presStyleCnt="0"/>
      <dgm:spPr/>
    </dgm:pt>
    <dgm:pt modelId="{52BCF1E9-20C0-411C-BE2D-30FD2B87DE13}" type="pres">
      <dgm:prSet presAssocID="{2EB0948B-6423-46A0-B78D-463879933688}" presName="noGeometry" presStyleCnt="0"/>
      <dgm:spPr/>
    </dgm:pt>
    <dgm:pt modelId="{4D297BAD-A92F-4C5B-9A48-69840D473371}" type="pres">
      <dgm:prSet presAssocID="{2EB0948B-6423-46A0-B78D-463879933688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881DB-0CD3-4F12-9D4D-6446ABC99E58}" type="pres">
      <dgm:prSet presAssocID="{2EB0948B-6423-46A0-B78D-463879933688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C4513CA1-2B47-4C90-B3FC-F692FDA2D60E}" type="pres">
      <dgm:prSet presAssocID="{2EB0948B-6423-46A0-B78D-46387993368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0C909-7F91-41C1-A412-EA7C9DAD0998}" type="pres">
      <dgm:prSet presAssocID="{2EB0948B-6423-46A0-B78D-463879933688}" presName="aSpace" presStyleCnt="0"/>
      <dgm:spPr/>
    </dgm:pt>
    <dgm:pt modelId="{85A3CB4F-9232-4D13-9DD7-20D80AF73196}" type="pres">
      <dgm:prSet presAssocID="{37CB17C5-A093-4561-895A-4B06E166856F}" presName="compNode" presStyleCnt="0"/>
      <dgm:spPr/>
    </dgm:pt>
    <dgm:pt modelId="{2DE2477D-7F55-4CBE-8020-1217D3AF0153}" type="pres">
      <dgm:prSet presAssocID="{37CB17C5-A093-4561-895A-4B06E166856F}" presName="noGeometry" presStyleCnt="0"/>
      <dgm:spPr/>
    </dgm:pt>
    <dgm:pt modelId="{79589496-03CD-43A8-A261-5562C0FFA949}" type="pres">
      <dgm:prSet presAssocID="{37CB17C5-A093-4561-895A-4B06E166856F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79423-EDD1-4273-A09D-50F50227DF70}" type="pres">
      <dgm:prSet presAssocID="{37CB17C5-A093-4561-895A-4B06E166856F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2D8E89F5-4A4B-4A1E-AB10-659C64F3D47A}" type="pres">
      <dgm:prSet presAssocID="{37CB17C5-A093-4561-895A-4B06E166856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56FE3-3879-4F35-AF15-3DEB552AF476}" type="pres">
      <dgm:prSet presAssocID="{37CB17C5-A093-4561-895A-4B06E166856F}" presName="aSpace" presStyleCnt="0"/>
      <dgm:spPr/>
    </dgm:pt>
    <dgm:pt modelId="{299F4FF6-27CD-45EE-9A48-95D81C07284F}" type="pres">
      <dgm:prSet presAssocID="{C6A49634-A60D-4BBE-A05D-BB892EC2AA9F}" presName="compNode" presStyleCnt="0"/>
      <dgm:spPr/>
    </dgm:pt>
    <dgm:pt modelId="{345EA8F3-7DA6-4A8B-8EA5-F3A25A340BD7}" type="pres">
      <dgm:prSet presAssocID="{C6A49634-A60D-4BBE-A05D-BB892EC2AA9F}" presName="noGeometry" presStyleCnt="0"/>
      <dgm:spPr/>
    </dgm:pt>
    <dgm:pt modelId="{B2A9F644-E71C-4FE1-B75C-7C9921FE84EB}" type="pres">
      <dgm:prSet presAssocID="{C6A49634-A60D-4BBE-A05D-BB892EC2AA9F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86228-DDAD-47D6-8B52-C2C521C82B19}" type="pres">
      <dgm:prSet presAssocID="{C6A49634-A60D-4BBE-A05D-BB892EC2AA9F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65B62852-B40A-4871-87A7-A6FDB288421B}" type="pres">
      <dgm:prSet presAssocID="{C6A49634-A60D-4BBE-A05D-BB892EC2AA9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D76C0-066E-467A-B26D-476DE618BE50}" type="pres">
      <dgm:prSet presAssocID="{C6A49634-A60D-4BBE-A05D-BB892EC2AA9F}" presName="aSpace" presStyleCnt="0"/>
      <dgm:spPr/>
    </dgm:pt>
    <dgm:pt modelId="{8F7B056F-F73C-4236-9196-BB59B76C8A64}" type="pres">
      <dgm:prSet presAssocID="{5DA21A43-9D9D-447D-8D9B-52035913E1EF}" presName="compNode" presStyleCnt="0"/>
      <dgm:spPr/>
    </dgm:pt>
    <dgm:pt modelId="{BAD733EB-4CAB-43E8-A793-BA5C570EF23F}" type="pres">
      <dgm:prSet presAssocID="{5DA21A43-9D9D-447D-8D9B-52035913E1EF}" presName="noGeometry" presStyleCnt="0"/>
      <dgm:spPr/>
    </dgm:pt>
    <dgm:pt modelId="{97057D52-76A2-407A-B41B-7411DDE75CC6}" type="pres">
      <dgm:prSet presAssocID="{5DA21A43-9D9D-447D-8D9B-52035913E1EF}" presName="childTextVisible" presStyleLbl="bgAccFollowNode1" presStyleIdx="3" presStyleCnt="4">
        <dgm:presLayoutVars>
          <dgm:bulletEnabled val="1"/>
        </dgm:presLayoutVars>
      </dgm:prSet>
      <dgm:spPr/>
    </dgm:pt>
    <dgm:pt modelId="{DB520864-8CED-4376-AC74-F5E9BB395168}" type="pres">
      <dgm:prSet presAssocID="{5DA21A43-9D9D-447D-8D9B-52035913E1EF}" presName="childTextHidden" presStyleLbl="bgAccFollowNode1" presStyleIdx="3" presStyleCnt="4"/>
      <dgm:spPr/>
    </dgm:pt>
    <dgm:pt modelId="{1D96BC7C-790F-464E-A657-3B0B7FE7BE06}" type="pres">
      <dgm:prSet presAssocID="{5DA21A43-9D9D-447D-8D9B-52035913E1E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5F419-66B7-4D00-B2AD-E96B0F0B0613}" type="presOf" srcId="{B8B15C6F-D7A7-46FF-A7D3-94BCD851E760}" destId="{79589496-03CD-43A8-A261-5562C0FFA949}" srcOrd="0" destOrd="1" presId="urn:microsoft.com/office/officeart/2005/8/layout/hProcess6"/>
    <dgm:cxn modelId="{21C53EE0-8D92-4A4E-8771-76B379338455}" srcId="{5DA21A43-9D9D-447D-8D9B-52035913E1EF}" destId="{42D98959-F3B1-4049-ABB1-B9690426AF66}" srcOrd="2" destOrd="0" parTransId="{F5CA8FE4-7C27-4E5E-8FBD-7ACBA6824D88}" sibTransId="{9593826F-E3B5-44CE-A652-E77D9CBAD27A}"/>
    <dgm:cxn modelId="{40A128F8-57D4-484E-A11B-759106F1FF44}" type="presOf" srcId="{9A8C8598-B3BF-4DE1-BCF4-E23C68A9F3B2}" destId="{B2A9F644-E71C-4FE1-B75C-7C9921FE84EB}" srcOrd="0" destOrd="0" presId="urn:microsoft.com/office/officeart/2005/8/layout/hProcess6"/>
    <dgm:cxn modelId="{DB00BC3A-AF1F-42BD-AAA7-C850E7A826DE}" type="presOf" srcId="{37CB17C5-A093-4561-895A-4B06E166856F}" destId="{2D8E89F5-4A4B-4A1E-AB10-659C64F3D47A}" srcOrd="0" destOrd="0" presId="urn:microsoft.com/office/officeart/2005/8/layout/hProcess6"/>
    <dgm:cxn modelId="{F6DF8A7C-435C-430F-9BD4-266F7908D1DA}" type="presOf" srcId="{0D6403DA-853C-4B6E-94AA-F2A5080D7BF6}" destId="{4D297BAD-A92F-4C5B-9A48-69840D473371}" srcOrd="0" destOrd="1" presId="urn:microsoft.com/office/officeart/2005/8/layout/hProcess6"/>
    <dgm:cxn modelId="{A2C1C61B-8C29-4B24-9006-219D638807E6}" type="presOf" srcId="{D9EE650D-4A44-4B70-8AD3-39C0A888CFDB}" destId="{DB520864-8CED-4376-AC74-F5E9BB395168}" srcOrd="1" destOrd="3" presId="urn:microsoft.com/office/officeart/2005/8/layout/hProcess6"/>
    <dgm:cxn modelId="{9CBEE39F-75F0-404D-80B3-252C34ADF3E4}" type="presOf" srcId="{0D6403DA-853C-4B6E-94AA-F2A5080D7BF6}" destId="{2D3881DB-0CD3-4F12-9D4D-6446ABC99E58}" srcOrd="1" destOrd="1" presId="urn:microsoft.com/office/officeart/2005/8/layout/hProcess6"/>
    <dgm:cxn modelId="{605F264D-1832-4D0F-9A01-0C73AA0A617E}" srcId="{C6A49634-A60D-4BBE-A05D-BB892EC2AA9F}" destId="{34700DA8-3B29-40A9-A53E-AC338B6D2D2C}" srcOrd="1" destOrd="0" parTransId="{51BC9568-4B53-4D23-A9AB-50103C02215C}" sibTransId="{BAE7F4A9-6D31-4592-9C54-2E9049420A3E}"/>
    <dgm:cxn modelId="{33217B46-1B9B-4042-AE84-CE7BBA824A03}" type="presOf" srcId="{8ABC2825-6D6B-46F4-A13E-5A191D3E1D54}" destId="{DB520864-8CED-4376-AC74-F5E9BB395168}" srcOrd="1" destOrd="1" presId="urn:microsoft.com/office/officeart/2005/8/layout/hProcess6"/>
    <dgm:cxn modelId="{F9C81395-D219-4C2E-A415-08489CB072B1}" type="presOf" srcId="{1FAD5B8C-1F01-41E9-AA3A-6AAB4F936D15}" destId="{62D1781E-FA3C-48EC-97AF-021F1B0AA110}" srcOrd="0" destOrd="0" presId="urn:microsoft.com/office/officeart/2005/8/layout/hProcess6"/>
    <dgm:cxn modelId="{13ECFFE5-3162-4FE4-82B8-83810DB22EC5}" srcId="{1FAD5B8C-1F01-41E9-AA3A-6AAB4F936D15}" destId="{2EB0948B-6423-46A0-B78D-463879933688}" srcOrd="0" destOrd="0" parTransId="{6A46708B-0F17-4D67-9BC1-3F2E8A888790}" sibTransId="{721F5D86-A956-4104-B7F4-6C1EC5B78A53}"/>
    <dgm:cxn modelId="{C8517EB5-FFE1-4C11-86A9-16C8F1D7FA40}" srcId="{37CB17C5-A093-4561-895A-4B06E166856F}" destId="{B8B15C6F-D7A7-46FF-A7D3-94BCD851E760}" srcOrd="1" destOrd="0" parTransId="{941A7EDE-2171-4CF2-9663-F1DAD5479D5B}" sibTransId="{9DBD7D98-5728-429E-89E6-BF128416F9E6}"/>
    <dgm:cxn modelId="{185DACFE-E480-4CB4-9A91-02815F8EFB2F}" type="presOf" srcId="{5DA21A43-9D9D-447D-8D9B-52035913E1EF}" destId="{1D96BC7C-790F-464E-A657-3B0B7FE7BE06}" srcOrd="0" destOrd="0" presId="urn:microsoft.com/office/officeart/2005/8/layout/hProcess6"/>
    <dgm:cxn modelId="{83F29142-E087-40DA-9FE0-219CC9C5BD3A}" srcId="{1FAD5B8C-1F01-41E9-AA3A-6AAB4F936D15}" destId="{C6A49634-A60D-4BBE-A05D-BB892EC2AA9F}" srcOrd="2" destOrd="0" parTransId="{40340FA4-99A1-4739-9811-A5FD9427B206}" sibTransId="{E446E6A5-F9D1-4C3E-9A27-4AF54C219459}"/>
    <dgm:cxn modelId="{1D31CC29-5F13-44A8-BFE2-16D7758FA4A9}" type="presOf" srcId="{C6A49634-A60D-4BBE-A05D-BB892EC2AA9F}" destId="{65B62852-B40A-4871-87A7-A6FDB288421B}" srcOrd="0" destOrd="0" presId="urn:microsoft.com/office/officeart/2005/8/layout/hProcess6"/>
    <dgm:cxn modelId="{2EC99EEF-BF37-43E2-84F3-1B15A233C887}" srcId="{5DA21A43-9D9D-447D-8D9B-52035913E1EF}" destId="{D9EE650D-4A44-4B70-8AD3-39C0A888CFDB}" srcOrd="3" destOrd="0" parTransId="{13F3627D-DA8C-4486-97AA-8A189D597E19}" sibTransId="{80717FFB-08C9-4EF5-BE51-5AFBBFEFB26A}"/>
    <dgm:cxn modelId="{B484C9DA-097D-4C06-BA0D-93947F3452DB}" type="presOf" srcId="{34700DA8-3B29-40A9-A53E-AC338B6D2D2C}" destId="{B2A9F644-E71C-4FE1-B75C-7C9921FE84EB}" srcOrd="0" destOrd="1" presId="urn:microsoft.com/office/officeart/2005/8/layout/hProcess6"/>
    <dgm:cxn modelId="{6B0E9E6D-32CF-4A1C-8988-7F29805D2ECD}" type="presOf" srcId="{42D98959-F3B1-4049-ABB1-B9690426AF66}" destId="{97057D52-76A2-407A-B41B-7411DDE75CC6}" srcOrd="0" destOrd="2" presId="urn:microsoft.com/office/officeart/2005/8/layout/hProcess6"/>
    <dgm:cxn modelId="{3B5E3F5B-C6C0-41CA-A724-8FFE13AEE11C}" type="presOf" srcId="{02E327F9-C152-4156-801B-8F91507F8E1A}" destId="{DB520864-8CED-4376-AC74-F5E9BB395168}" srcOrd="1" destOrd="0" presId="urn:microsoft.com/office/officeart/2005/8/layout/hProcess6"/>
    <dgm:cxn modelId="{A3383D8A-668B-42F1-8E45-D14971AA9C23}" type="presOf" srcId="{B8B15C6F-D7A7-46FF-A7D3-94BCD851E760}" destId="{B4F79423-EDD1-4273-A09D-50F50227DF70}" srcOrd="1" destOrd="1" presId="urn:microsoft.com/office/officeart/2005/8/layout/hProcess6"/>
    <dgm:cxn modelId="{DBC46EF8-61B7-48A2-BBA5-910DDB0E4FC6}" type="presOf" srcId="{926A2BEB-4E93-4C67-8343-BAEDF809542F}" destId="{79589496-03CD-43A8-A261-5562C0FFA949}" srcOrd="0" destOrd="2" presId="urn:microsoft.com/office/officeart/2005/8/layout/hProcess6"/>
    <dgm:cxn modelId="{B95DFDBE-1E06-4AE6-94BE-4F11FE67DC9A}" type="presOf" srcId="{2EB0948B-6423-46A0-B78D-463879933688}" destId="{C4513CA1-2B47-4C90-B3FC-F692FDA2D60E}" srcOrd="0" destOrd="0" presId="urn:microsoft.com/office/officeart/2005/8/layout/hProcess6"/>
    <dgm:cxn modelId="{E8974A8F-6F32-4395-A83C-6CC95AD9ED80}" type="presOf" srcId="{02E327F9-C152-4156-801B-8F91507F8E1A}" destId="{97057D52-76A2-407A-B41B-7411DDE75CC6}" srcOrd="0" destOrd="0" presId="urn:microsoft.com/office/officeart/2005/8/layout/hProcess6"/>
    <dgm:cxn modelId="{24F0EC22-1604-48BE-B50A-56A24A6D1E45}" type="presOf" srcId="{D9EE650D-4A44-4B70-8AD3-39C0A888CFDB}" destId="{97057D52-76A2-407A-B41B-7411DDE75CC6}" srcOrd="0" destOrd="3" presId="urn:microsoft.com/office/officeart/2005/8/layout/hProcess6"/>
    <dgm:cxn modelId="{0369B627-4699-4178-A465-F27BE773F7AD}" type="presOf" srcId="{34700DA8-3B29-40A9-A53E-AC338B6D2D2C}" destId="{E3986228-DDAD-47D6-8B52-C2C521C82B19}" srcOrd="1" destOrd="1" presId="urn:microsoft.com/office/officeart/2005/8/layout/hProcess6"/>
    <dgm:cxn modelId="{340E22D1-A043-4AD9-82A5-6ABB3C27DF62}" type="presOf" srcId="{26DA4437-83DB-4F26-A188-D2BA1F944235}" destId="{79589496-03CD-43A8-A261-5562C0FFA949}" srcOrd="0" destOrd="0" presId="urn:microsoft.com/office/officeart/2005/8/layout/hProcess6"/>
    <dgm:cxn modelId="{DC101E14-C710-4DD1-A37F-9F37C076DA6C}" type="presOf" srcId="{2BB2B648-62BB-400D-BCA4-A363A9B74BBA}" destId="{2D3881DB-0CD3-4F12-9D4D-6446ABC99E58}" srcOrd="1" destOrd="0" presId="urn:microsoft.com/office/officeart/2005/8/layout/hProcess6"/>
    <dgm:cxn modelId="{BE0AF9D5-B8B7-4CEA-90ED-0E5CB4B2873D}" type="presOf" srcId="{8ABC2825-6D6B-46F4-A13E-5A191D3E1D54}" destId="{97057D52-76A2-407A-B41B-7411DDE75CC6}" srcOrd="0" destOrd="1" presId="urn:microsoft.com/office/officeart/2005/8/layout/hProcess6"/>
    <dgm:cxn modelId="{39A32B7A-80E5-4C0C-AA53-0931D18C68D2}" srcId="{1FAD5B8C-1F01-41E9-AA3A-6AAB4F936D15}" destId="{37CB17C5-A093-4561-895A-4B06E166856F}" srcOrd="1" destOrd="0" parTransId="{D136B9EA-8205-4E15-8754-6B1D76F10EF4}" sibTransId="{2A2FE0FD-9049-4533-BE96-AC9D34BE4682}"/>
    <dgm:cxn modelId="{FC6F177B-D358-424A-A475-9DEBA91E9855}" srcId="{2EB0948B-6423-46A0-B78D-463879933688}" destId="{2BB2B648-62BB-400D-BCA4-A363A9B74BBA}" srcOrd="0" destOrd="0" parTransId="{EA898166-F2AE-462B-98C3-EC6C9CAECA5C}" sibTransId="{0D460146-4F55-4DC6-B269-48BA637410D3}"/>
    <dgm:cxn modelId="{A24DDFE4-FD7F-4BE5-B9B9-854C283D073E}" srcId="{37CB17C5-A093-4561-895A-4B06E166856F}" destId="{926A2BEB-4E93-4C67-8343-BAEDF809542F}" srcOrd="2" destOrd="0" parTransId="{589E7A9D-5C43-4233-90E5-41C0FE33A60A}" sibTransId="{3A20539F-A8AA-4FC2-9954-01A9803D9EF2}"/>
    <dgm:cxn modelId="{0450612A-8534-4CEF-B5A6-5FEA78252709}" srcId="{1FAD5B8C-1F01-41E9-AA3A-6AAB4F936D15}" destId="{5DA21A43-9D9D-447D-8D9B-52035913E1EF}" srcOrd="3" destOrd="0" parTransId="{13C77AB2-875F-4299-A016-FA46DE84BF4A}" sibTransId="{9B5650C2-F2F6-4E05-AB11-02F0B19DA7D7}"/>
    <dgm:cxn modelId="{CAAE4C0F-22B3-483F-889D-2FA2FC6B3611}" srcId="{5DA21A43-9D9D-447D-8D9B-52035913E1EF}" destId="{8ABC2825-6D6B-46F4-A13E-5A191D3E1D54}" srcOrd="1" destOrd="0" parTransId="{A8CD3EB7-21A8-4317-83E0-9532483C9351}" sibTransId="{EE073110-5568-4B12-8B64-29F37911DE36}"/>
    <dgm:cxn modelId="{FB6CC65D-55A9-4D40-AF5E-AE1D3A4733FF}" srcId="{37CB17C5-A093-4561-895A-4B06E166856F}" destId="{26DA4437-83DB-4F26-A188-D2BA1F944235}" srcOrd="0" destOrd="0" parTransId="{FE406BFD-E559-4DDA-AF4B-6FEC7DB786A6}" sibTransId="{B1D4858C-57FD-437D-A2B4-4FBDE877029C}"/>
    <dgm:cxn modelId="{64EBFE81-B780-443E-8F57-66AE334C76D2}" type="presOf" srcId="{26DA4437-83DB-4F26-A188-D2BA1F944235}" destId="{B4F79423-EDD1-4273-A09D-50F50227DF70}" srcOrd="1" destOrd="0" presId="urn:microsoft.com/office/officeart/2005/8/layout/hProcess6"/>
    <dgm:cxn modelId="{2D650509-8AAC-445F-9A86-8042D55FA875}" srcId="{5DA21A43-9D9D-447D-8D9B-52035913E1EF}" destId="{02E327F9-C152-4156-801B-8F91507F8E1A}" srcOrd="0" destOrd="0" parTransId="{1131A2D8-6F83-4E70-8F0E-26672FD6AA07}" sibTransId="{2C355A35-C845-4434-902C-DAD09B59E071}"/>
    <dgm:cxn modelId="{9BFA23CB-4FA2-40A4-89F5-B5895684BA32}" type="presOf" srcId="{9A8C8598-B3BF-4DE1-BCF4-E23C68A9F3B2}" destId="{E3986228-DDAD-47D6-8B52-C2C521C82B19}" srcOrd="1" destOrd="0" presId="urn:microsoft.com/office/officeart/2005/8/layout/hProcess6"/>
    <dgm:cxn modelId="{A4321B01-D1C4-4473-B1F8-3759AE34561F}" type="presOf" srcId="{926A2BEB-4E93-4C67-8343-BAEDF809542F}" destId="{B4F79423-EDD1-4273-A09D-50F50227DF70}" srcOrd="1" destOrd="2" presId="urn:microsoft.com/office/officeart/2005/8/layout/hProcess6"/>
    <dgm:cxn modelId="{DA64E350-5C9C-40C9-B118-775E20099380}" srcId="{2EB0948B-6423-46A0-B78D-463879933688}" destId="{0D6403DA-853C-4B6E-94AA-F2A5080D7BF6}" srcOrd="1" destOrd="0" parTransId="{3DA657DC-0F3E-407C-BD07-DE76F571E14D}" sibTransId="{7D9A230E-E449-447B-82EF-B2EAF8CF893D}"/>
    <dgm:cxn modelId="{8893D0B7-C9B8-43E7-9A2B-05BABC544B44}" srcId="{C6A49634-A60D-4BBE-A05D-BB892EC2AA9F}" destId="{9A8C8598-B3BF-4DE1-BCF4-E23C68A9F3B2}" srcOrd="0" destOrd="0" parTransId="{67B20BEC-85CF-4722-A65F-1D74FDE306FC}" sibTransId="{7C2E80B1-6AF5-4AA3-9772-F4D1C4373227}"/>
    <dgm:cxn modelId="{FA71C0D9-A2CF-4949-99FF-5A68E85367B9}" type="presOf" srcId="{2BB2B648-62BB-400D-BCA4-A363A9B74BBA}" destId="{4D297BAD-A92F-4C5B-9A48-69840D473371}" srcOrd="0" destOrd="0" presId="urn:microsoft.com/office/officeart/2005/8/layout/hProcess6"/>
    <dgm:cxn modelId="{E7747BB3-BAD6-4333-8830-F41C6CC309C0}" type="presOf" srcId="{42D98959-F3B1-4049-ABB1-B9690426AF66}" destId="{DB520864-8CED-4376-AC74-F5E9BB395168}" srcOrd="1" destOrd="2" presId="urn:microsoft.com/office/officeart/2005/8/layout/hProcess6"/>
    <dgm:cxn modelId="{99F8D789-C59D-4736-9E15-3936108167DE}" type="presParOf" srcId="{62D1781E-FA3C-48EC-97AF-021F1B0AA110}" destId="{D33E9074-33BF-48B5-90AF-29ED052ED8B6}" srcOrd="0" destOrd="0" presId="urn:microsoft.com/office/officeart/2005/8/layout/hProcess6"/>
    <dgm:cxn modelId="{93555F7A-069E-4824-8ED3-03E2AA19DCA9}" type="presParOf" srcId="{D33E9074-33BF-48B5-90AF-29ED052ED8B6}" destId="{52BCF1E9-20C0-411C-BE2D-30FD2B87DE13}" srcOrd="0" destOrd="0" presId="urn:microsoft.com/office/officeart/2005/8/layout/hProcess6"/>
    <dgm:cxn modelId="{4259CD70-53C4-4D37-9AD3-A1B55274E976}" type="presParOf" srcId="{D33E9074-33BF-48B5-90AF-29ED052ED8B6}" destId="{4D297BAD-A92F-4C5B-9A48-69840D473371}" srcOrd="1" destOrd="0" presId="urn:microsoft.com/office/officeart/2005/8/layout/hProcess6"/>
    <dgm:cxn modelId="{3B9E4C8A-DC3E-4A62-8130-7948A31FEBF5}" type="presParOf" srcId="{D33E9074-33BF-48B5-90AF-29ED052ED8B6}" destId="{2D3881DB-0CD3-4F12-9D4D-6446ABC99E58}" srcOrd="2" destOrd="0" presId="urn:microsoft.com/office/officeart/2005/8/layout/hProcess6"/>
    <dgm:cxn modelId="{BFA69629-25EA-4D42-A54B-14E5C7BF87A8}" type="presParOf" srcId="{D33E9074-33BF-48B5-90AF-29ED052ED8B6}" destId="{C4513CA1-2B47-4C90-B3FC-F692FDA2D60E}" srcOrd="3" destOrd="0" presId="urn:microsoft.com/office/officeart/2005/8/layout/hProcess6"/>
    <dgm:cxn modelId="{5573B8C6-2C87-43DD-9CAB-CE2D062896D6}" type="presParOf" srcId="{62D1781E-FA3C-48EC-97AF-021F1B0AA110}" destId="{5300C909-7F91-41C1-A412-EA7C9DAD0998}" srcOrd="1" destOrd="0" presId="urn:microsoft.com/office/officeart/2005/8/layout/hProcess6"/>
    <dgm:cxn modelId="{96A5D901-3F4D-466E-A16F-F75BD5593F1E}" type="presParOf" srcId="{62D1781E-FA3C-48EC-97AF-021F1B0AA110}" destId="{85A3CB4F-9232-4D13-9DD7-20D80AF73196}" srcOrd="2" destOrd="0" presId="urn:microsoft.com/office/officeart/2005/8/layout/hProcess6"/>
    <dgm:cxn modelId="{461979A6-3F48-466A-A704-4F198A4886F3}" type="presParOf" srcId="{85A3CB4F-9232-4D13-9DD7-20D80AF73196}" destId="{2DE2477D-7F55-4CBE-8020-1217D3AF0153}" srcOrd="0" destOrd="0" presId="urn:microsoft.com/office/officeart/2005/8/layout/hProcess6"/>
    <dgm:cxn modelId="{5F6ABA7C-D329-488D-9171-2B5F3D599978}" type="presParOf" srcId="{85A3CB4F-9232-4D13-9DD7-20D80AF73196}" destId="{79589496-03CD-43A8-A261-5562C0FFA949}" srcOrd="1" destOrd="0" presId="urn:microsoft.com/office/officeart/2005/8/layout/hProcess6"/>
    <dgm:cxn modelId="{CA081E19-667C-4B41-8926-0AAF7E8D7D25}" type="presParOf" srcId="{85A3CB4F-9232-4D13-9DD7-20D80AF73196}" destId="{B4F79423-EDD1-4273-A09D-50F50227DF70}" srcOrd="2" destOrd="0" presId="urn:microsoft.com/office/officeart/2005/8/layout/hProcess6"/>
    <dgm:cxn modelId="{F0B7B673-9EB3-4EFC-8DE5-6595EC261EB9}" type="presParOf" srcId="{85A3CB4F-9232-4D13-9DD7-20D80AF73196}" destId="{2D8E89F5-4A4B-4A1E-AB10-659C64F3D47A}" srcOrd="3" destOrd="0" presId="urn:microsoft.com/office/officeart/2005/8/layout/hProcess6"/>
    <dgm:cxn modelId="{E87B642E-8D31-41E3-879D-482C936B721F}" type="presParOf" srcId="{62D1781E-FA3C-48EC-97AF-021F1B0AA110}" destId="{33756FE3-3879-4F35-AF15-3DEB552AF476}" srcOrd="3" destOrd="0" presId="urn:microsoft.com/office/officeart/2005/8/layout/hProcess6"/>
    <dgm:cxn modelId="{08C6AC15-5533-44F4-8FD9-BA57FFD88902}" type="presParOf" srcId="{62D1781E-FA3C-48EC-97AF-021F1B0AA110}" destId="{299F4FF6-27CD-45EE-9A48-95D81C07284F}" srcOrd="4" destOrd="0" presId="urn:microsoft.com/office/officeart/2005/8/layout/hProcess6"/>
    <dgm:cxn modelId="{E4D33444-FD69-4B33-9670-18E2C0C7A845}" type="presParOf" srcId="{299F4FF6-27CD-45EE-9A48-95D81C07284F}" destId="{345EA8F3-7DA6-4A8B-8EA5-F3A25A340BD7}" srcOrd="0" destOrd="0" presId="urn:microsoft.com/office/officeart/2005/8/layout/hProcess6"/>
    <dgm:cxn modelId="{33AB83FD-087E-4122-BBB2-B53D08887602}" type="presParOf" srcId="{299F4FF6-27CD-45EE-9A48-95D81C07284F}" destId="{B2A9F644-E71C-4FE1-B75C-7C9921FE84EB}" srcOrd="1" destOrd="0" presId="urn:microsoft.com/office/officeart/2005/8/layout/hProcess6"/>
    <dgm:cxn modelId="{A20E5DEA-C997-44B4-B60F-E78A58758538}" type="presParOf" srcId="{299F4FF6-27CD-45EE-9A48-95D81C07284F}" destId="{E3986228-DDAD-47D6-8B52-C2C521C82B19}" srcOrd="2" destOrd="0" presId="urn:microsoft.com/office/officeart/2005/8/layout/hProcess6"/>
    <dgm:cxn modelId="{C03EF28D-7F73-409D-9B89-FD0E2179AA8D}" type="presParOf" srcId="{299F4FF6-27CD-45EE-9A48-95D81C07284F}" destId="{65B62852-B40A-4871-87A7-A6FDB288421B}" srcOrd="3" destOrd="0" presId="urn:microsoft.com/office/officeart/2005/8/layout/hProcess6"/>
    <dgm:cxn modelId="{7D02ED25-5D4D-45B8-A63D-748A5A9715D7}" type="presParOf" srcId="{62D1781E-FA3C-48EC-97AF-021F1B0AA110}" destId="{627D76C0-066E-467A-B26D-476DE618BE50}" srcOrd="5" destOrd="0" presId="urn:microsoft.com/office/officeart/2005/8/layout/hProcess6"/>
    <dgm:cxn modelId="{72E9CFFF-56FB-403E-A047-31543242EEED}" type="presParOf" srcId="{62D1781E-FA3C-48EC-97AF-021F1B0AA110}" destId="{8F7B056F-F73C-4236-9196-BB59B76C8A64}" srcOrd="6" destOrd="0" presId="urn:microsoft.com/office/officeart/2005/8/layout/hProcess6"/>
    <dgm:cxn modelId="{3D86761C-628D-45CF-AF40-B85354325FA6}" type="presParOf" srcId="{8F7B056F-F73C-4236-9196-BB59B76C8A64}" destId="{BAD733EB-4CAB-43E8-A793-BA5C570EF23F}" srcOrd="0" destOrd="0" presId="urn:microsoft.com/office/officeart/2005/8/layout/hProcess6"/>
    <dgm:cxn modelId="{8B0D82A1-4DBD-4485-A5E0-8183B28B1236}" type="presParOf" srcId="{8F7B056F-F73C-4236-9196-BB59B76C8A64}" destId="{97057D52-76A2-407A-B41B-7411DDE75CC6}" srcOrd="1" destOrd="0" presId="urn:microsoft.com/office/officeart/2005/8/layout/hProcess6"/>
    <dgm:cxn modelId="{4F82BF3B-16BA-430B-B78A-B79689EAE469}" type="presParOf" srcId="{8F7B056F-F73C-4236-9196-BB59B76C8A64}" destId="{DB520864-8CED-4376-AC74-F5E9BB395168}" srcOrd="2" destOrd="0" presId="urn:microsoft.com/office/officeart/2005/8/layout/hProcess6"/>
    <dgm:cxn modelId="{18993473-125A-4A23-9A76-1EC13FDBB31D}" type="presParOf" srcId="{8F7B056F-F73C-4236-9196-BB59B76C8A64}" destId="{1D96BC7C-790F-464E-A657-3B0B7FE7BE0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 smtClean="0"/>
            <a:t>Project</a:t>
          </a:r>
          <a:endParaRPr lang="en-US" sz="2000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 smtClean="0"/>
            <a:t>Vendors </a:t>
          </a:r>
          <a:endParaRPr lang="en-US" sz="1100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>
        <a:solidFill>
          <a:schemeClr val="accent1">
            <a:lumMod val="75000"/>
          </a:schemeClr>
        </a:solidFill>
      </dgm:spPr>
      <dgm:t>
        <a:bodyPr lIns="0" tIns="0" rIns="0" bIns="0"/>
        <a:lstStyle/>
        <a:p>
          <a:r>
            <a:rPr lang="en-US" sz="1300" spc="-10" baseline="0" dirty="0" smtClean="0"/>
            <a:t>Manufacturing </a:t>
          </a:r>
          <a:endParaRPr lang="en-US" sz="1300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 smtClean="0"/>
            <a:t>Sales</a:t>
          </a:r>
          <a:endParaRPr lang="en-US" sz="1100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smtClean="0"/>
            <a:t>Engineering</a:t>
          </a:r>
          <a:endParaRPr lang="en-US" sz="1400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 smtClean="0"/>
            <a:t>Remote Teams</a:t>
          </a:r>
          <a:endParaRPr lang="en-US" sz="1200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9A885682-B0D0-4409-AFED-92DDAF90F3BC}" type="presOf" srcId="{E1D6882F-7F41-4B9B-8326-079D0B7775D3}" destId="{FB0FDE60-5A66-47CD-855C-10B0ABFAFF6D}" srcOrd="0" destOrd="0" presId="urn:microsoft.com/office/officeart/2005/8/layout/radial5"/>
    <dgm:cxn modelId="{EAFF6FAD-40C5-4AEC-B331-3A5E8413215D}" type="presOf" srcId="{5418FCE5-0AC2-479F-8F47-D35F7A60BD8D}" destId="{4873F644-A37B-4263-BDD3-7D4AECF93436}" srcOrd="0" destOrd="0" presId="urn:microsoft.com/office/officeart/2005/8/layout/radial5"/>
    <dgm:cxn modelId="{FE509247-27A9-4BAF-B097-2AAB73E90480}" type="presOf" srcId="{ED3CCD02-8D75-4A08-AD85-C5F828B29313}" destId="{E09D1B4B-09AE-4B1F-A409-CE344F8F9185}" srcOrd="0" destOrd="0" presId="urn:microsoft.com/office/officeart/2005/8/layout/radial5"/>
    <dgm:cxn modelId="{2EBF4C11-A0FE-47AB-A6D7-58FDE96E3092}" type="presOf" srcId="{ED3CCD02-8D75-4A08-AD85-C5F828B29313}" destId="{79A2186A-8429-4E95-A4D2-214813090081}" srcOrd="1" destOrd="0" presId="urn:microsoft.com/office/officeart/2005/8/layout/radial5"/>
    <dgm:cxn modelId="{35ED417E-4481-4CC7-B83B-53C362237902}" type="presOf" srcId="{6461E40C-FAF1-4C11-9CA4-01B7756558A8}" destId="{8FE55D76-69B8-469D-BE4A-A0F9F69D5110}" srcOrd="0" destOrd="0" presId="urn:microsoft.com/office/officeart/2005/8/layout/radial5"/>
    <dgm:cxn modelId="{0111C653-6EE9-4097-BF42-565A679085EF}" type="presOf" srcId="{8F21B166-5620-46A8-A5DD-72EAE361E61D}" destId="{470BEB95-5498-4076-A7AD-52EA2D6058A0}" srcOrd="0" destOrd="0" presId="urn:microsoft.com/office/officeart/2005/8/layout/radial5"/>
    <dgm:cxn modelId="{582AD4EB-91C4-42CC-85A8-F767534987AC}" type="presOf" srcId="{14E5A95F-9DC9-4E33-B709-14C57323ACAA}" destId="{0B5562C5-56E9-4F94-AD9A-09B6AA6E206F}" srcOrd="0" destOrd="0" presId="urn:microsoft.com/office/officeart/2005/8/layout/radial5"/>
    <dgm:cxn modelId="{BB0FACEF-DEAC-42CD-84AC-BEFB699FC2E7}" type="presOf" srcId="{813DB034-1CFA-4CE1-8536-6BC256192226}" destId="{60779230-642B-46DB-B5CA-FC2220C38859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FBD83411-7A9C-481D-A9BA-7126CEE9E557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B6F3CF8-05F4-44D7-82E5-3D5EF7DFC18F}" type="presOf" srcId="{C2B16F5E-4FD9-4E6C-984C-5FB34252F788}" destId="{A0AE6ABD-EFF8-41C2-907C-790C07DF522C}" srcOrd="0" destOrd="0" presId="urn:microsoft.com/office/officeart/2005/8/layout/radial5"/>
    <dgm:cxn modelId="{B50E66C7-D2E7-4F8A-B4EC-F7365764D1CB}" type="presOf" srcId="{E1D6882F-7F41-4B9B-8326-079D0B7775D3}" destId="{D9C29361-9907-4AA5-9D4C-465D8E4516DA}" srcOrd="1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EAF6D86D-F63D-48B8-9122-D66447AB1DD5}" type="presOf" srcId="{9A038BAD-1DAA-4E08-AF5C-7A535C3A31A3}" destId="{492A8904-4F29-41B2-8DF6-9E5DB43B598E}" srcOrd="0" destOrd="0" presId="urn:microsoft.com/office/officeart/2005/8/layout/radial5"/>
    <dgm:cxn modelId="{6AF1C7BF-F1D9-47DC-A82C-13276CC4DFB7}" type="presOf" srcId="{CFE62A0D-AFCB-42FF-A2F7-4127DE6E4A06}" destId="{5E3992B2-2FF9-4710-BC5D-D3CABAC0944B}" srcOrd="1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589EABEF-DE11-42E4-81F1-72573F4E8C58}" type="presOf" srcId="{19675BB5-4BE3-4E06-B2B3-AAA3D107C1A8}" destId="{EB09D521-9D02-4B4D-80CB-EB847731A63E}" srcOrd="0" destOrd="0" presId="urn:microsoft.com/office/officeart/2005/8/layout/radial5"/>
    <dgm:cxn modelId="{2D524424-77C2-4A1A-9F75-110B82E8C20F}" type="presOf" srcId="{8F21B166-5620-46A8-A5DD-72EAE361E61D}" destId="{8C992717-B056-4E89-850B-547F00D86B47}" srcOrd="1" destOrd="0" presId="urn:microsoft.com/office/officeart/2005/8/layout/radial5"/>
    <dgm:cxn modelId="{6EA74C69-7E62-456B-8B81-9B16D9A966A6}" type="presOf" srcId="{D3864EA6-13E7-440F-948B-8118F5878A44}" destId="{7ADCFBEC-172E-41BB-B545-FE2085E0B744}" srcOrd="0" destOrd="0" presId="urn:microsoft.com/office/officeart/2005/8/layout/radial5"/>
    <dgm:cxn modelId="{AB56745E-8C87-41CF-9916-697F5A85BF51}" type="presOf" srcId="{CFE62A0D-AFCB-42FF-A2F7-4127DE6E4A06}" destId="{8999D690-D432-4F1A-B2AE-D98A61E6F24A}" srcOrd="0" destOrd="0" presId="urn:microsoft.com/office/officeart/2005/8/layout/radial5"/>
    <dgm:cxn modelId="{8DD4C12E-6FB1-4031-B368-53C40C7CD444}" type="presParOf" srcId="{EB09D521-9D02-4B4D-80CB-EB847731A63E}" destId="{7ADCFBEC-172E-41BB-B545-FE2085E0B744}" srcOrd="0" destOrd="0" presId="urn:microsoft.com/office/officeart/2005/8/layout/radial5"/>
    <dgm:cxn modelId="{BB22C629-65E9-4C99-8C09-EE80BE3F0DB0}" type="presParOf" srcId="{EB09D521-9D02-4B4D-80CB-EB847731A63E}" destId="{E09D1B4B-09AE-4B1F-A409-CE344F8F9185}" srcOrd="1" destOrd="0" presId="urn:microsoft.com/office/officeart/2005/8/layout/radial5"/>
    <dgm:cxn modelId="{E5ADA1E4-F4F5-4A36-A651-7FF9A90581E5}" type="presParOf" srcId="{E09D1B4B-09AE-4B1F-A409-CE344F8F9185}" destId="{79A2186A-8429-4E95-A4D2-214813090081}" srcOrd="0" destOrd="0" presId="urn:microsoft.com/office/officeart/2005/8/layout/radial5"/>
    <dgm:cxn modelId="{226014EC-A304-4A97-9DBF-38A3A2829BDF}" type="presParOf" srcId="{EB09D521-9D02-4B4D-80CB-EB847731A63E}" destId="{60779230-642B-46DB-B5CA-FC2220C38859}" srcOrd="2" destOrd="0" presId="urn:microsoft.com/office/officeart/2005/8/layout/radial5"/>
    <dgm:cxn modelId="{F9B9DF2C-C722-44CA-BE20-00465EC2E645}" type="presParOf" srcId="{EB09D521-9D02-4B4D-80CB-EB847731A63E}" destId="{4873F644-A37B-4263-BDD3-7D4AECF93436}" srcOrd="3" destOrd="0" presId="urn:microsoft.com/office/officeart/2005/8/layout/radial5"/>
    <dgm:cxn modelId="{BDA9D265-9696-4DEE-9A1F-A4DD3C240480}" type="presParOf" srcId="{4873F644-A37B-4263-BDD3-7D4AECF93436}" destId="{AF2E0478-D773-4966-9A95-8E70AD7139B7}" srcOrd="0" destOrd="0" presId="urn:microsoft.com/office/officeart/2005/8/layout/radial5"/>
    <dgm:cxn modelId="{24B5E563-5B6E-42C1-91D1-AE47B534A4F4}" type="presParOf" srcId="{EB09D521-9D02-4B4D-80CB-EB847731A63E}" destId="{8FE55D76-69B8-469D-BE4A-A0F9F69D5110}" srcOrd="4" destOrd="0" presId="urn:microsoft.com/office/officeart/2005/8/layout/radial5"/>
    <dgm:cxn modelId="{1C11002F-6117-4944-A7A6-5C04BE8B1087}" type="presParOf" srcId="{EB09D521-9D02-4B4D-80CB-EB847731A63E}" destId="{8999D690-D432-4F1A-B2AE-D98A61E6F24A}" srcOrd="5" destOrd="0" presId="urn:microsoft.com/office/officeart/2005/8/layout/radial5"/>
    <dgm:cxn modelId="{8A52C734-4913-48AF-B828-78DBE2F30C11}" type="presParOf" srcId="{8999D690-D432-4F1A-B2AE-D98A61E6F24A}" destId="{5E3992B2-2FF9-4710-BC5D-D3CABAC0944B}" srcOrd="0" destOrd="0" presId="urn:microsoft.com/office/officeart/2005/8/layout/radial5"/>
    <dgm:cxn modelId="{A909085D-83C1-4D84-A358-7D0E1B9AB5B5}" type="presParOf" srcId="{EB09D521-9D02-4B4D-80CB-EB847731A63E}" destId="{0B5562C5-56E9-4F94-AD9A-09B6AA6E206F}" srcOrd="6" destOrd="0" presId="urn:microsoft.com/office/officeart/2005/8/layout/radial5"/>
    <dgm:cxn modelId="{81710668-8397-4CC2-A5BC-CEFB7D47800C}" type="presParOf" srcId="{EB09D521-9D02-4B4D-80CB-EB847731A63E}" destId="{FB0FDE60-5A66-47CD-855C-10B0ABFAFF6D}" srcOrd="7" destOrd="0" presId="urn:microsoft.com/office/officeart/2005/8/layout/radial5"/>
    <dgm:cxn modelId="{3C8141BE-1BB9-405F-A270-BA9A7105A160}" type="presParOf" srcId="{FB0FDE60-5A66-47CD-855C-10B0ABFAFF6D}" destId="{D9C29361-9907-4AA5-9D4C-465D8E4516DA}" srcOrd="0" destOrd="0" presId="urn:microsoft.com/office/officeart/2005/8/layout/radial5"/>
    <dgm:cxn modelId="{B8362DE7-37D5-4A5D-9AB6-56F1EE379FCD}" type="presParOf" srcId="{EB09D521-9D02-4B4D-80CB-EB847731A63E}" destId="{492A8904-4F29-41B2-8DF6-9E5DB43B598E}" srcOrd="8" destOrd="0" presId="urn:microsoft.com/office/officeart/2005/8/layout/radial5"/>
    <dgm:cxn modelId="{B353B4C8-C1E6-4AEC-8563-0D168A63DB93}" type="presParOf" srcId="{EB09D521-9D02-4B4D-80CB-EB847731A63E}" destId="{470BEB95-5498-4076-A7AD-52EA2D6058A0}" srcOrd="9" destOrd="0" presId="urn:microsoft.com/office/officeart/2005/8/layout/radial5"/>
    <dgm:cxn modelId="{6234272F-0867-405C-9AA1-9F5E7B8D3A30}" type="presParOf" srcId="{470BEB95-5498-4076-A7AD-52EA2D6058A0}" destId="{8C992717-B056-4E89-850B-547F00D86B47}" srcOrd="0" destOrd="0" presId="urn:microsoft.com/office/officeart/2005/8/layout/radial5"/>
    <dgm:cxn modelId="{97825845-ABA4-4418-9026-9DB8DAC0692D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C0298-979E-4040-8F65-7BED32F71A9C}">
      <dsp:nvSpPr>
        <dsp:cNvPr id="0" name=""/>
        <dsp:cNvSpPr/>
      </dsp:nvSpPr>
      <dsp:spPr>
        <a:xfrm>
          <a:off x="65331" y="21766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BACKEND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12380" y="68815"/>
        <a:ext cx="2933127" cy="1512270"/>
      </dsp:txXfrm>
    </dsp:sp>
    <dsp:sp modelId="{27963B6E-D275-454F-A323-D96B23D47DED}">
      <dsp:nvSpPr>
        <dsp:cNvPr id="0" name=""/>
        <dsp:cNvSpPr/>
      </dsp:nvSpPr>
      <dsp:spPr>
        <a:xfrm>
          <a:off x="411752" y="1874096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FRONTEND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458801" y="1921145"/>
        <a:ext cx="3116535" cy="1512270"/>
      </dsp:txXfrm>
    </dsp:sp>
    <dsp:sp modelId="{231F8C42-D8E1-41A0-AF53-13D09D650326}">
      <dsp:nvSpPr>
        <dsp:cNvPr id="0" name=""/>
        <dsp:cNvSpPr/>
      </dsp:nvSpPr>
      <dsp:spPr>
        <a:xfrm>
          <a:off x="823504" y="3748192"/>
          <a:ext cx="4666524" cy="160636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INTEGRATION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870553" y="3795241"/>
        <a:ext cx="3116535" cy="1512270"/>
      </dsp:txXfrm>
    </dsp:sp>
    <dsp:sp modelId="{26BA342C-A1E4-42D1-A634-0C9F08F2B9FE}">
      <dsp:nvSpPr>
        <dsp:cNvPr id="0" name=""/>
        <dsp:cNvSpPr/>
      </dsp:nvSpPr>
      <dsp:spPr>
        <a:xfrm>
          <a:off x="3622385" y="1218162"/>
          <a:ext cx="1044139" cy="1044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857316" y="1218162"/>
        <a:ext cx="574277" cy="785715"/>
      </dsp:txXfrm>
    </dsp:sp>
    <dsp:sp modelId="{5D275C38-4662-441D-8D4C-C775D41FAF7B}">
      <dsp:nvSpPr>
        <dsp:cNvPr id="0" name=""/>
        <dsp:cNvSpPr/>
      </dsp:nvSpPr>
      <dsp:spPr>
        <a:xfrm>
          <a:off x="4034137" y="3081549"/>
          <a:ext cx="1044139" cy="1044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accent1">
                <a:lumMod val="50000"/>
              </a:schemeClr>
            </a:solidFill>
          </a:endParaRPr>
        </a:p>
      </dsp:txBody>
      <dsp:txXfrm>
        <a:off x="4269068" y="3081549"/>
        <a:ext cx="574277" cy="785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C67F-9B26-47A8-91DB-C39228316379}">
      <dsp:nvSpPr>
        <dsp:cNvPr id="0" name=""/>
        <dsp:cNvSpPr/>
      </dsp:nvSpPr>
      <dsp:spPr>
        <a:xfrm>
          <a:off x="0" y="45059"/>
          <a:ext cx="102330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 END</a:t>
          </a:r>
          <a:endParaRPr lang="en-US" sz="2300" kern="1200" dirty="0"/>
        </a:p>
      </dsp:txBody>
      <dsp:txXfrm>
        <a:off x="26930" y="71989"/>
        <a:ext cx="10179165" cy="497795"/>
      </dsp:txXfrm>
    </dsp:sp>
    <dsp:sp modelId="{40CB5841-8D5B-43EF-9757-0447F3A113EC}">
      <dsp:nvSpPr>
        <dsp:cNvPr id="0" name=""/>
        <dsp:cNvSpPr/>
      </dsp:nvSpPr>
      <dsp:spPr>
        <a:xfrm>
          <a:off x="0" y="596715"/>
          <a:ext cx="10233025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BOOTSTRAP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 HTML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 CSS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ANGULAR JS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JS</a:t>
          </a:r>
          <a:endParaRPr lang="en-US" sz="1800" kern="1200" dirty="0"/>
        </a:p>
      </dsp:txBody>
      <dsp:txXfrm>
        <a:off x="0" y="596715"/>
        <a:ext cx="10233025" cy="1571130"/>
      </dsp:txXfrm>
    </dsp:sp>
    <dsp:sp modelId="{879D20B8-75A8-495B-8224-2FCC40F4F1FF}">
      <dsp:nvSpPr>
        <dsp:cNvPr id="0" name=""/>
        <dsp:cNvSpPr/>
      </dsp:nvSpPr>
      <dsp:spPr>
        <a:xfrm>
          <a:off x="0" y="2196533"/>
          <a:ext cx="102330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 END</a:t>
          </a:r>
          <a:endParaRPr lang="en-US" sz="2300" kern="1200" dirty="0"/>
        </a:p>
      </dsp:txBody>
      <dsp:txXfrm>
        <a:off x="26930" y="2223463"/>
        <a:ext cx="10179165" cy="497795"/>
      </dsp:txXfrm>
    </dsp:sp>
    <dsp:sp modelId="{4094A76C-DBAE-477E-8A1C-AA27A36E4B42}">
      <dsp:nvSpPr>
        <dsp:cNvPr id="0" name=""/>
        <dsp:cNvSpPr/>
      </dsp:nvSpPr>
      <dsp:spPr>
        <a:xfrm>
          <a:off x="0" y="2719500"/>
          <a:ext cx="10233025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89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JAVA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SQL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SERVLETS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DERBY DATABASE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ORACLE SERVER</a:t>
          </a:r>
          <a:endParaRPr lang="en-US" sz="1800" kern="1200" dirty="0"/>
        </a:p>
      </dsp:txBody>
      <dsp:txXfrm>
        <a:off x="0" y="2719500"/>
        <a:ext cx="10233025" cy="1571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265F1-BD9D-47F6-9764-2E45026A417E}">
      <dsp:nvSpPr>
        <dsp:cNvPr id="0" name=""/>
        <dsp:cNvSpPr/>
      </dsp:nvSpPr>
      <dsp:spPr>
        <a:xfrm>
          <a:off x="2000150" y="2050851"/>
          <a:ext cx="2606720" cy="22549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NEXEN</a:t>
          </a:r>
          <a:endParaRPr lang="en-US" sz="1600" kern="1200" dirty="0"/>
        </a:p>
      </dsp:txBody>
      <dsp:txXfrm>
        <a:off x="2432120" y="2424523"/>
        <a:ext cx="1742780" cy="1507575"/>
      </dsp:txXfrm>
    </dsp:sp>
    <dsp:sp modelId="{4EED8715-B3DB-4568-9620-9A4EF66E8AA5}">
      <dsp:nvSpPr>
        <dsp:cNvPr id="0" name=""/>
        <dsp:cNvSpPr/>
      </dsp:nvSpPr>
      <dsp:spPr>
        <a:xfrm>
          <a:off x="3632459" y="972024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E440-59F3-4464-81E3-78EF0AA7C03C}">
      <dsp:nvSpPr>
        <dsp:cNvPr id="0" name=""/>
        <dsp:cNvSpPr/>
      </dsp:nvSpPr>
      <dsp:spPr>
        <a:xfrm>
          <a:off x="2240267" y="0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FLEXIBLE CLIENT CENTRIC PLATFORM</a:t>
          </a:r>
          <a:endParaRPr lang="en-US" sz="1600" kern="1200" dirty="0"/>
        </a:p>
      </dsp:txBody>
      <dsp:txXfrm>
        <a:off x="2594279" y="306262"/>
        <a:ext cx="1428165" cy="1235530"/>
      </dsp:txXfrm>
    </dsp:sp>
    <dsp:sp modelId="{E1F305FF-FD9B-464C-A437-D0E6938D3168}">
      <dsp:nvSpPr>
        <dsp:cNvPr id="0" name=""/>
        <dsp:cNvSpPr/>
      </dsp:nvSpPr>
      <dsp:spPr>
        <a:xfrm>
          <a:off x="4780289" y="2556253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C6225-66CA-472F-9B08-603573D7DAD2}">
      <dsp:nvSpPr>
        <dsp:cNvPr id="0" name=""/>
        <dsp:cNvSpPr/>
      </dsp:nvSpPr>
      <dsp:spPr>
        <a:xfrm>
          <a:off x="4199401" y="1136677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DATA-DRIVEN INSIGHT</a:t>
          </a:r>
          <a:endParaRPr lang="en-US" sz="1600" kern="1200" dirty="0"/>
        </a:p>
      </dsp:txBody>
      <dsp:txXfrm>
        <a:off x="4553413" y="1442939"/>
        <a:ext cx="1428165" cy="1235530"/>
      </dsp:txXfrm>
    </dsp:sp>
    <dsp:sp modelId="{B16C2902-992B-4CDB-8F89-EFDC5F7AF0FF}">
      <dsp:nvSpPr>
        <dsp:cNvPr id="0" name=""/>
        <dsp:cNvSpPr/>
      </dsp:nvSpPr>
      <dsp:spPr>
        <a:xfrm>
          <a:off x="3982932" y="4344549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9AA1B-E5ED-4202-AF4B-F04CA6432DD6}">
      <dsp:nvSpPr>
        <dsp:cNvPr id="0" name=""/>
        <dsp:cNvSpPr/>
      </dsp:nvSpPr>
      <dsp:spPr>
        <a:xfrm>
          <a:off x="4199401" y="3371253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INTELLIGENT OPEN ARCHITECTURE</a:t>
          </a:r>
          <a:endParaRPr lang="en-US" sz="1600" kern="1200" dirty="0"/>
        </a:p>
      </dsp:txBody>
      <dsp:txXfrm>
        <a:off x="4553413" y="3677515"/>
        <a:ext cx="1428165" cy="1235530"/>
      </dsp:txXfrm>
    </dsp:sp>
    <dsp:sp modelId="{130C6BE1-7F69-495B-B0DB-BAE977D53D37}">
      <dsp:nvSpPr>
        <dsp:cNvPr id="0" name=""/>
        <dsp:cNvSpPr/>
      </dsp:nvSpPr>
      <dsp:spPr>
        <a:xfrm>
          <a:off x="2005001" y="4530181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8B3AF-2A42-4FD1-8026-9811109DCD99}">
      <dsp:nvSpPr>
        <dsp:cNvPr id="0" name=""/>
        <dsp:cNvSpPr/>
      </dsp:nvSpPr>
      <dsp:spPr>
        <a:xfrm>
          <a:off x="2240267" y="4509202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SOLUTIONS</a:t>
          </a:r>
          <a:endParaRPr lang="en-US" sz="1600" kern="1200" dirty="0"/>
        </a:p>
      </dsp:txBody>
      <dsp:txXfrm>
        <a:off x="2594279" y="4815464"/>
        <a:ext cx="1428165" cy="1235530"/>
      </dsp:txXfrm>
    </dsp:sp>
    <dsp:sp modelId="{07E7F652-34DC-4085-BF78-0ED18E2793A3}">
      <dsp:nvSpPr>
        <dsp:cNvPr id="0" name=""/>
        <dsp:cNvSpPr/>
      </dsp:nvSpPr>
      <dsp:spPr>
        <a:xfrm>
          <a:off x="838374" y="2946588"/>
          <a:ext cx="983508" cy="847422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EF5AD-6BE1-4FF7-A3CE-18276178681A}">
      <dsp:nvSpPr>
        <dsp:cNvPr id="0" name=""/>
        <dsp:cNvSpPr/>
      </dsp:nvSpPr>
      <dsp:spPr>
        <a:xfrm>
          <a:off x="272038" y="3372524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GLOBAL INNOVATION CENTER</a:t>
          </a:r>
          <a:endParaRPr lang="en-US" sz="1600" kern="1200" dirty="0"/>
        </a:p>
      </dsp:txBody>
      <dsp:txXfrm>
        <a:off x="626050" y="3678786"/>
        <a:ext cx="1428165" cy="1235530"/>
      </dsp:txXfrm>
    </dsp:sp>
    <dsp:sp modelId="{B82AA153-1066-4876-A5C1-1DD13CECD543}">
      <dsp:nvSpPr>
        <dsp:cNvPr id="0" name=""/>
        <dsp:cNvSpPr/>
      </dsp:nvSpPr>
      <dsp:spPr>
        <a:xfrm>
          <a:off x="272038" y="1134134"/>
          <a:ext cx="2136189" cy="184805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CLOUD</a:t>
          </a:r>
          <a:endParaRPr lang="en-US" sz="1600" kern="1200" dirty="0"/>
        </a:p>
      </dsp:txBody>
      <dsp:txXfrm>
        <a:off x="626050" y="1440396"/>
        <a:ext cx="1428165" cy="1235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7BAD-A92F-4C5B-9A48-69840D473371}">
      <dsp:nvSpPr>
        <dsp:cNvPr id="0" name=""/>
        <dsp:cNvSpPr/>
      </dsp:nvSpPr>
      <dsp:spPr>
        <a:xfrm>
          <a:off x="581959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Class Diagram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ER Diagram</a:t>
          </a:r>
          <a:endParaRPr lang="en-US" sz="1600" kern="1200" dirty="0"/>
        </a:p>
      </dsp:txBody>
      <dsp:txXfrm>
        <a:off x="1157932" y="2615280"/>
        <a:ext cx="1123145" cy="1409723"/>
      </dsp:txXfrm>
    </dsp:sp>
    <dsp:sp modelId="{C4513CA1-2B47-4C90-B3FC-F692FDA2D60E}">
      <dsp:nvSpPr>
        <dsp:cNvPr id="0" name=""/>
        <dsp:cNvSpPr/>
      </dsp:nvSpPr>
      <dsp:spPr>
        <a:xfrm>
          <a:off x="5987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Modelling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30/01/2017</a:t>
          </a:r>
          <a:endParaRPr lang="en-US" sz="1300" kern="1200" dirty="0"/>
        </a:p>
      </dsp:txBody>
      <dsp:txXfrm>
        <a:off x="174685" y="2912868"/>
        <a:ext cx="814548" cy="814548"/>
      </dsp:txXfrm>
    </dsp:sp>
    <dsp:sp modelId="{79589496-03CD-43A8-A261-5562C0FFA949}">
      <dsp:nvSpPr>
        <dsp:cNvPr id="0" name=""/>
        <dsp:cNvSpPr/>
      </dsp:nvSpPr>
      <dsp:spPr>
        <a:xfrm>
          <a:off x="3605814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DAO</a:t>
          </a:r>
          <a:endParaRPr lang="en-US" sz="2000" kern="1200" dirty="0"/>
        </a:p>
      </dsp:txBody>
      <dsp:txXfrm>
        <a:off x="4181786" y="2615280"/>
        <a:ext cx="1123145" cy="1409723"/>
      </dsp:txXfrm>
    </dsp:sp>
    <dsp:sp modelId="{2D8E89F5-4A4B-4A1E-AB10-659C64F3D47A}">
      <dsp:nvSpPr>
        <dsp:cNvPr id="0" name=""/>
        <dsp:cNvSpPr/>
      </dsp:nvSpPr>
      <dsp:spPr>
        <a:xfrm>
          <a:off x="3029842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Java Source Code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09/02/2017</a:t>
          </a:r>
          <a:endParaRPr lang="en-US" sz="1300" kern="1200" dirty="0"/>
        </a:p>
      </dsp:txBody>
      <dsp:txXfrm>
        <a:off x="3198540" y="2912868"/>
        <a:ext cx="814548" cy="814548"/>
      </dsp:txXfrm>
    </dsp:sp>
    <dsp:sp modelId="{B2A9F644-E71C-4FE1-B75C-7C9921FE84EB}">
      <dsp:nvSpPr>
        <dsp:cNvPr id="0" name=""/>
        <dsp:cNvSpPr/>
      </dsp:nvSpPr>
      <dsp:spPr>
        <a:xfrm>
          <a:off x="6629668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SQL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JDBC</a:t>
          </a:r>
          <a:endParaRPr lang="en-US" sz="1800" kern="1200" dirty="0"/>
        </a:p>
      </dsp:txBody>
      <dsp:txXfrm>
        <a:off x="7205641" y="2615280"/>
        <a:ext cx="1123145" cy="1409723"/>
      </dsp:txXfrm>
    </dsp:sp>
    <dsp:sp modelId="{65B62852-B40A-4871-87A7-A6FDB288421B}">
      <dsp:nvSpPr>
        <dsp:cNvPr id="0" name=""/>
        <dsp:cNvSpPr/>
      </dsp:nvSpPr>
      <dsp:spPr>
        <a:xfrm>
          <a:off x="6053696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Database Integration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20/02/2017</a:t>
          </a:r>
          <a:endParaRPr lang="en-US" sz="1300" kern="1200" dirty="0"/>
        </a:p>
      </dsp:txBody>
      <dsp:txXfrm>
        <a:off x="6222394" y="2912868"/>
        <a:ext cx="814548" cy="814548"/>
      </dsp:txXfrm>
    </dsp:sp>
    <dsp:sp modelId="{97057D52-76A2-407A-B41B-7411DDE75CC6}">
      <dsp:nvSpPr>
        <dsp:cNvPr id="0" name=""/>
        <dsp:cNvSpPr/>
      </dsp:nvSpPr>
      <dsp:spPr>
        <a:xfrm>
          <a:off x="9653523" y="2313197"/>
          <a:ext cx="2303889" cy="2013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HTML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CSS,BOOTSTRAP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SERVLETS</a:t>
          </a:r>
          <a:endParaRPr lang="en-US" sz="1400" kern="1200" dirty="0"/>
        </a:p>
      </dsp:txBody>
      <dsp:txXfrm>
        <a:off x="10229495" y="2615280"/>
        <a:ext cx="1123145" cy="1409723"/>
      </dsp:txXfrm>
    </dsp:sp>
    <dsp:sp modelId="{1D96BC7C-790F-464E-A657-3B0B7FE7BE06}">
      <dsp:nvSpPr>
        <dsp:cNvPr id="0" name=""/>
        <dsp:cNvSpPr/>
      </dsp:nvSpPr>
      <dsp:spPr>
        <a:xfrm>
          <a:off x="9077551" y="2744170"/>
          <a:ext cx="1151944" cy="1151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UI DESIGN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23/02/2017</a:t>
          </a:r>
          <a:endParaRPr lang="en-US" sz="1300" kern="1200" dirty="0"/>
        </a:p>
      </dsp:txBody>
      <dsp:txXfrm>
        <a:off x="9246249" y="2912868"/>
        <a:ext cx="814548" cy="814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4840891" y="1878563"/>
          <a:ext cx="1432986" cy="1432986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</a:t>
          </a:r>
          <a:endParaRPr lang="en-US" sz="2000" kern="1200" dirty="0"/>
        </a:p>
      </dsp:txBody>
      <dsp:txXfrm>
        <a:off x="5050747" y="2088419"/>
        <a:ext cx="1013274" cy="1013274"/>
      </dsp:txXfrm>
    </dsp:sp>
    <dsp:sp modelId="{E09D1B4B-09AE-4B1F-A409-CE344F8F9185}">
      <dsp:nvSpPr>
        <dsp:cNvPr id="0" name=""/>
        <dsp:cNvSpPr/>
      </dsp:nvSpPr>
      <dsp:spPr>
        <a:xfrm rot="16200000">
          <a:off x="5453873" y="1457312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484926" y="1581087"/>
        <a:ext cx="144915" cy="278168"/>
      </dsp:txXfrm>
    </dsp:sp>
    <dsp:sp modelId="{60779230-642B-46DB-B5CA-FC2220C38859}">
      <dsp:nvSpPr>
        <dsp:cNvPr id="0" name=""/>
        <dsp:cNvSpPr/>
      </dsp:nvSpPr>
      <dsp:spPr>
        <a:xfrm>
          <a:off x="4755586" y="-115638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Vendors </a:t>
          </a:r>
          <a:endParaRPr lang="en-US" sz="1100" kern="1200" dirty="0"/>
        </a:p>
      </dsp:txBody>
      <dsp:txXfrm>
        <a:off x="4990427" y="119203"/>
        <a:ext cx="1133913" cy="1133913"/>
      </dsp:txXfrm>
    </dsp:sp>
    <dsp:sp modelId="{4873F644-A37B-4263-BDD3-7D4AECF93436}">
      <dsp:nvSpPr>
        <dsp:cNvPr id="0" name=""/>
        <dsp:cNvSpPr/>
      </dsp:nvSpPr>
      <dsp:spPr>
        <a:xfrm rot="20520000">
          <a:off x="6315471" y="2083300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316991" y="2185618"/>
        <a:ext cx="144915" cy="278168"/>
      </dsp:txXfrm>
    </dsp:sp>
    <dsp:sp modelId="{8FE55D76-69B8-469D-BE4A-A0F9F69D5110}">
      <dsp:nvSpPr>
        <dsp:cNvPr id="0" name=""/>
        <dsp:cNvSpPr/>
      </dsp:nvSpPr>
      <dsp:spPr>
        <a:xfrm>
          <a:off x="6571055" y="1203376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Manufacturing </a:t>
          </a:r>
          <a:endParaRPr lang="en-US" sz="1300" kern="1200" spc="-10" baseline="0" dirty="0"/>
        </a:p>
      </dsp:txBody>
      <dsp:txXfrm>
        <a:off x="6805896" y="1438217"/>
        <a:ext cx="1133913" cy="1133913"/>
      </dsp:txXfrm>
    </dsp:sp>
    <dsp:sp modelId="{8999D690-D432-4F1A-B2AE-D98A61E6F24A}">
      <dsp:nvSpPr>
        <dsp:cNvPr id="0" name=""/>
        <dsp:cNvSpPr/>
      </dsp:nvSpPr>
      <dsp:spPr>
        <a:xfrm rot="3240000">
          <a:off x="5986370" y="3096168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999171" y="3163768"/>
        <a:ext cx="144915" cy="278168"/>
      </dsp:txXfrm>
    </dsp:sp>
    <dsp:sp modelId="{0B5562C5-56E9-4F94-AD9A-09B6AA6E206F}">
      <dsp:nvSpPr>
        <dsp:cNvPr id="0" name=""/>
        <dsp:cNvSpPr/>
      </dsp:nvSpPr>
      <dsp:spPr>
        <a:xfrm>
          <a:off x="5877608" y="3337588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Sales</a:t>
          </a:r>
          <a:endParaRPr lang="en-US" sz="1100" kern="1200" dirty="0"/>
        </a:p>
      </dsp:txBody>
      <dsp:txXfrm>
        <a:off x="6112449" y="3572429"/>
        <a:ext cx="1133913" cy="1133913"/>
      </dsp:txXfrm>
    </dsp:sp>
    <dsp:sp modelId="{FB0FDE60-5A66-47CD-855C-10B0ABFAFF6D}">
      <dsp:nvSpPr>
        <dsp:cNvPr id="0" name=""/>
        <dsp:cNvSpPr/>
      </dsp:nvSpPr>
      <dsp:spPr>
        <a:xfrm rot="7560000">
          <a:off x="4921377" y="3096168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970682" y="3163768"/>
        <a:ext cx="144915" cy="278168"/>
      </dsp:txXfrm>
    </dsp:sp>
    <dsp:sp modelId="{492A8904-4F29-41B2-8DF6-9E5DB43B598E}">
      <dsp:nvSpPr>
        <dsp:cNvPr id="0" name=""/>
        <dsp:cNvSpPr/>
      </dsp:nvSpPr>
      <dsp:spPr>
        <a:xfrm>
          <a:off x="3633564" y="3337588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Engineering</a:t>
          </a:r>
          <a:endParaRPr lang="en-US" sz="1400" kern="1200" dirty="0"/>
        </a:p>
      </dsp:txBody>
      <dsp:txXfrm>
        <a:off x="3868405" y="3572429"/>
        <a:ext cx="1133913" cy="1133913"/>
      </dsp:txXfrm>
    </dsp:sp>
    <dsp:sp modelId="{470BEB95-5498-4076-A7AD-52EA2D6058A0}">
      <dsp:nvSpPr>
        <dsp:cNvPr id="0" name=""/>
        <dsp:cNvSpPr/>
      </dsp:nvSpPr>
      <dsp:spPr>
        <a:xfrm rot="11880000">
          <a:off x="4592276" y="2083300"/>
          <a:ext cx="207021" cy="4636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652862" y="2185618"/>
        <a:ext cx="144915" cy="278168"/>
      </dsp:txXfrm>
    </dsp:sp>
    <dsp:sp modelId="{A0AE6ABD-EFF8-41C2-907C-790C07DF522C}">
      <dsp:nvSpPr>
        <dsp:cNvPr id="0" name=""/>
        <dsp:cNvSpPr/>
      </dsp:nvSpPr>
      <dsp:spPr>
        <a:xfrm>
          <a:off x="2940117" y="1203376"/>
          <a:ext cx="1603595" cy="1603595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Remote Teams</a:t>
          </a:r>
          <a:endParaRPr lang="en-US" sz="1200" kern="1200" dirty="0"/>
        </a:p>
      </dsp:txBody>
      <dsp:txXfrm>
        <a:off x="3174958" y="1438217"/>
        <a:ext cx="1133913" cy="113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3" y="4495800"/>
            <a:ext cx="8817429" cy="1620604"/>
          </a:xfrm>
        </p:spPr>
        <p:txBody>
          <a:bodyPr>
            <a:normAutofit/>
          </a:bodyPr>
          <a:lstStyle/>
          <a:p>
            <a:r>
              <a:rPr lang="en-US" sz="8000" dirty="0" smtClean="0"/>
              <a:t>PROJECT STATUS REPORT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M.GOMATHI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When is the next milestone?</a:t>
            </a:r>
          </a:p>
          <a:p>
            <a:pPr lvl="1"/>
            <a:r>
              <a:rPr lang="en-US" dirty="0" smtClean="0"/>
              <a:t>To test the web application(Both </a:t>
            </a:r>
            <a:r>
              <a:rPr lang="en-US" dirty="0" smtClean="0"/>
              <a:t>Manual and Automatic </a:t>
            </a:r>
            <a:r>
              <a:rPr lang="en-US" dirty="0" smtClean="0"/>
              <a:t>testing-JUnit)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deliverables?</a:t>
            </a:r>
          </a:p>
          <a:p>
            <a:pPr lvl="1"/>
            <a:r>
              <a:rPr lang="en-US" dirty="0" smtClean="0"/>
              <a:t>A  Web Application to </a:t>
            </a:r>
            <a:r>
              <a:rPr lang="en-US" dirty="0" smtClean="0"/>
              <a:t>ease the </a:t>
            </a:r>
            <a:r>
              <a:rPr lang="en-US" dirty="0" smtClean="0"/>
              <a:t>IT department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/>
            <a:r>
              <a:rPr lang="en-US" dirty="0" smtClean="0"/>
              <a:t>Security is the major </a:t>
            </a:r>
            <a:r>
              <a:rPr lang="en-US" dirty="0" smtClean="0"/>
              <a:t>issue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2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AND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7994536"/>
              </p:ext>
            </p:extLst>
          </p:nvPr>
        </p:nvGraphicFramePr>
        <p:xfrm>
          <a:off x="413203" y="1618797"/>
          <a:ext cx="11114769" cy="482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7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" y="1295400"/>
            <a:ext cx="12093350" cy="5453743"/>
          </a:xfrm>
        </p:spPr>
      </p:pic>
    </p:spTree>
    <p:extLst>
      <p:ext uri="{BB962C8B-B14F-4D97-AF65-F5344CB8AC3E}">
        <p14:creationId xmlns:p14="http://schemas.microsoft.com/office/powerpoint/2010/main" val="10003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830"/>
            <a:ext cx="12104915" cy="55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0" y="1295400"/>
            <a:ext cx="12017829" cy="5562599"/>
          </a:xfrm>
        </p:spPr>
      </p:pic>
    </p:spTree>
    <p:extLst>
      <p:ext uri="{BB962C8B-B14F-4D97-AF65-F5344CB8AC3E}">
        <p14:creationId xmlns:p14="http://schemas.microsoft.com/office/powerpoint/2010/main" val="17823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17" y="1216624"/>
            <a:ext cx="10515600" cy="2511835"/>
          </a:xfrm>
        </p:spPr>
        <p:txBody>
          <a:bodyPr/>
          <a:lstStyle/>
          <a:p>
            <a:r>
              <a:rPr lang="en-US" dirty="0" smtClean="0"/>
              <a:t>				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project about?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1)Creating</a:t>
            </a:r>
            <a:r>
              <a:rPr lang="en-US" baseline="0" dirty="0" smtClean="0"/>
              <a:t> a dynamic web application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2)AAYL(Apply </a:t>
            </a:r>
            <a:r>
              <a:rPr lang="en-US" dirty="0" smtClean="0"/>
              <a:t> As  You </a:t>
            </a:r>
            <a:r>
              <a:rPr lang="en-US" dirty="0" smtClean="0"/>
              <a:t>Learn)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Define the goal of this project </a:t>
            </a:r>
          </a:p>
          <a:p>
            <a:pPr marL="914400" lvl="2" indent="0">
              <a:buNone/>
            </a:pPr>
            <a:r>
              <a:rPr lang="en-US" dirty="0" smtClean="0"/>
              <a:t>1)Dynamic Web </a:t>
            </a:r>
            <a:r>
              <a:rPr lang="en-US" dirty="0"/>
              <a:t>A</a:t>
            </a:r>
            <a:r>
              <a:rPr lang="en-US" dirty="0" smtClean="0"/>
              <a:t>pplication for the vendors who host miscellaneous non-banking system for the clients.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Define the scope of this project</a:t>
            </a:r>
          </a:p>
          <a:p>
            <a:pPr marL="0" indent="0">
              <a:buNone/>
            </a:pPr>
            <a:r>
              <a:rPr lang="en-US" dirty="0" smtClean="0"/>
              <a:t>	1)Can be used in all the </a:t>
            </a:r>
            <a:r>
              <a:rPr lang="en-US" dirty="0"/>
              <a:t>miscellaneous </a:t>
            </a:r>
            <a:r>
              <a:rPr lang="en-US" dirty="0" smtClean="0"/>
              <a:t>non-banking vendors.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57" y="1847397"/>
            <a:ext cx="69572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progress has been made since the previous milestone?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tasks have been completed</a:t>
            </a:r>
            <a:r>
              <a:rPr lang="en-US" dirty="0" smtClean="0"/>
              <a:t>?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1)Modelling and Designing of Project in UML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2)Creation of required tables in Derby Database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Is </a:t>
            </a:r>
            <a:r>
              <a:rPr lang="en-US" dirty="0"/>
              <a:t>the project currently ahead of schedule, on track, or delayed?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 smtClean="0"/>
              <a:t>	The project is currently on track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09962886"/>
              </p:ext>
            </p:extLst>
          </p:nvPr>
        </p:nvGraphicFramePr>
        <p:xfrm>
          <a:off x="6607628" y="751115"/>
          <a:ext cx="5490029" cy="535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6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3" y="903514"/>
            <a:ext cx="11919857" cy="5867400"/>
          </a:xfrm>
        </p:spPr>
      </p:pic>
    </p:spTree>
    <p:extLst>
      <p:ext uri="{BB962C8B-B14F-4D97-AF65-F5344CB8AC3E}">
        <p14:creationId xmlns:p14="http://schemas.microsoft.com/office/powerpoint/2010/main" val="16997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92982"/>
            <a:ext cx="10515600" cy="13255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772"/>
            <a:ext cx="12192000" cy="5693228"/>
          </a:xfrm>
        </p:spPr>
      </p:pic>
    </p:spTree>
    <p:extLst>
      <p:ext uri="{BB962C8B-B14F-4D97-AF65-F5344CB8AC3E}">
        <p14:creationId xmlns:p14="http://schemas.microsoft.com/office/powerpoint/2010/main" val="22150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029425"/>
              </p:ext>
            </p:extLst>
          </p:nvPr>
        </p:nvGraphicFramePr>
        <p:xfrm>
          <a:off x="1120775" y="1825625"/>
          <a:ext cx="10233025" cy="433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0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15" y="1814739"/>
            <a:ext cx="5420443" cy="5043261"/>
          </a:xfrm>
        </p:spPr>
        <p:txBody>
          <a:bodyPr>
            <a:normAutofit/>
          </a:bodyPr>
          <a:lstStyle/>
          <a:p>
            <a:r>
              <a:rPr lang="en-US" dirty="0" smtClean="0"/>
              <a:t>NEXEN – An open-source</a:t>
            </a:r>
            <a:r>
              <a:rPr lang="en-US" dirty="0"/>
              <a:t>, cloud-based technology </a:t>
            </a:r>
            <a:r>
              <a:rPr lang="en-US" dirty="0" smtClean="0"/>
              <a:t>platform</a:t>
            </a:r>
          </a:p>
          <a:p>
            <a:endParaRPr lang="en-US" dirty="0" smtClean="0"/>
          </a:p>
          <a:p>
            <a:r>
              <a:rPr lang="en-US" dirty="0"/>
              <a:t>NEXEN is designed to empower company clients to change the way they operate to be more flexible, efficient and fast.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data-driven insights to empower clients to make evidence-based decisions faster.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87024"/>
              </p:ext>
            </p:extLst>
          </p:nvPr>
        </p:nvGraphicFramePr>
        <p:xfrm>
          <a:off x="5584370" y="217714"/>
          <a:ext cx="6607629" cy="635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9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Resolutions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Description of the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In modelling the project , like Where to start with 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 was it resolved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D</a:t>
            </a:r>
            <a:r>
              <a:rPr lang="en-US" dirty="0" smtClean="0"/>
              <a:t>iagram </a:t>
            </a:r>
            <a:r>
              <a:rPr lang="en-US" dirty="0" smtClean="0"/>
              <a:t>to get </a:t>
            </a:r>
            <a:r>
              <a:rPr lang="en-US" dirty="0" smtClean="0"/>
              <a:t>a complete </a:t>
            </a:r>
            <a:r>
              <a:rPr lang="en-US" dirty="0" smtClean="0"/>
              <a:t>picture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Approaching the problem in a modular way.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and how did it impact the project?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Time :  Took about one to two weeks </a:t>
            </a:r>
            <a:r>
              <a:rPr lang="en-US" dirty="0" smtClean="0"/>
              <a:t>to</a:t>
            </a:r>
            <a:r>
              <a:rPr lang="en-US" dirty="0" smtClean="0"/>
              <a:t> model the </a:t>
            </a:r>
            <a:r>
              <a:rPr lang="en-US" dirty="0" smtClean="0"/>
              <a:t>project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Cost : No cost impact</a:t>
            </a:r>
            <a:endParaRPr lang="en-US" dirty="0"/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054609"/>
              </p:ext>
            </p:extLst>
          </p:nvPr>
        </p:nvGraphicFramePr>
        <p:xfrm>
          <a:off x="0" y="163286"/>
          <a:ext cx="11963400" cy="664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6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98</TotalTime>
  <Words>297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Depth</vt:lpstr>
      <vt:lpstr>PROJECT STATUS REPORT</vt:lpstr>
      <vt:lpstr>PROJECT OVERVIEW</vt:lpstr>
      <vt:lpstr>CURRENT STATUS</vt:lpstr>
      <vt:lpstr>ER DIAGRAM</vt:lpstr>
      <vt:lpstr>CLASS DIAGRAM</vt:lpstr>
      <vt:lpstr>TECHNOLOGIES USED</vt:lpstr>
      <vt:lpstr>PLATFORM </vt:lpstr>
      <vt:lpstr>Issues and Resolutions</vt:lpstr>
      <vt:lpstr>Timeline</vt:lpstr>
      <vt:lpstr>LOOKING AHEAD</vt:lpstr>
      <vt:lpstr>DEPENDENCIES AND RESOURCES</vt:lpstr>
      <vt:lpstr>UI SAMPLE</vt:lpstr>
      <vt:lpstr>UI SAMPLE</vt:lpstr>
      <vt:lpstr>CODE SAMPLE</vt:lpstr>
      <vt:lpstr>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Meenakshi Sundaram, Gomathi</cp:lastModifiedBy>
  <cp:revision>13</cp:revision>
  <dcterms:created xsi:type="dcterms:W3CDTF">2014-09-12T02:17:01Z</dcterms:created>
  <dcterms:modified xsi:type="dcterms:W3CDTF">2017-02-23T12:09:03Z</dcterms:modified>
</cp:coreProperties>
</file>