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3" r:id="rId11"/>
    <p:sldId id="269" r:id="rId12"/>
    <p:sldId id="270" r:id="rId13"/>
    <p:sldId id="264" r:id="rId14"/>
    <p:sldId id="266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37" autoAdjust="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9/2/quickstyle/3d8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Modelling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Creating Database 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UI Design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31/01/2017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17/02/2017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Connecting UI and Database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07/03/2017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28/02/2017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 custLinFactNeighborX="18345" custLinFactNeighborY="-14888"/>
      <dgm:spPr/>
      <dgm:t>
        <a:bodyPr/>
        <a:lstStyle/>
        <a:p>
          <a:endParaRPr lang="en-US"/>
        </a:p>
      </dgm:t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C9F32E-123E-4F06-A50E-7B71CC6EA90B}" type="presOf" srcId="{9898FE38-DE6C-46BA-8D32-D767674AD978}" destId="{5E71A06C-9747-4CAE-BA21-E9C2A4D6678D}" srcOrd="0" destOrd="1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9B2C6FAE-B4FC-42E9-9021-8ED0F23450B2}" type="presOf" srcId="{1982B446-3706-4711-A6F1-3DC4DFE59A3A}" destId="{DB2CD8C7-A5B3-49A1-81CC-0EEDDDF3DB4E}" srcOrd="0" destOrd="0" presId="urn:microsoft.com/office/officeart/2005/8/layout/arrow2"/>
    <dgm:cxn modelId="{F3C23D8A-683F-44EC-AE5C-89BE27B331A9}" type="presOf" srcId="{BAD6DE81-DE4F-40EF-8526-A8F127A4BE33}" destId="{DB2CD8C7-A5B3-49A1-81CC-0EEDDDF3DB4E}" srcOrd="0" destOrd="1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0F5F90A8-9827-4286-AAF0-24B4EC132373}" type="presOf" srcId="{A75DE5EA-0E88-4A1C-B1EA-B4EE477D7AA1}" destId="{5E71A06C-9747-4CAE-BA21-E9C2A4D6678D}" srcOrd="0" destOrd="0" presId="urn:microsoft.com/office/officeart/2005/8/layout/arrow2"/>
    <dgm:cxn modelId="{C88EFEDB-2AF8-4949-AA0F-9939C401896B}" type="presOf" srcId="{C7CCB8C4-BA8F-435B-96D2-651E5BBEE204}" destId="{389CF004-91C6-4868-93F7-537D5C97980B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E49102C8-E48C-4327-BB6F-CE271F619E31}" type="presOf" srcId="{A39C9339-F7BC-4A9F-AF8A-3B9741B27413}" destId="{48F9B62B-8095-40B1-882D-7B164B0C8B69}" srcOrd="0" destOrd="1" presId="urn:microsoft.com/office/officeart/2005/8/layout/arrow2"/>
    <dgm:cxn modelId="{EBC6203D-4745-4CAB-9A72-2DFB9A01661A}" type="presOf" srcId="{1E3A074B-8EC3-4AC7-ADB8-C53A583CA2D1}" destId="{48F9B62B-8095-40B1-882D-7B164B0C8B69}" srcOrd="0" destOrd="0" presId="urn:microsoft.com/office/officeart/2005/8/layout/arrow2"/>
    <dgm:cxn modelId="{FA526BC2-AD05-4D58-8B52-45B7E051AA20}" type="presOf" srcId="{5175B6B0-3CA6-4535-A09B-108E0999A356}" destId="{389CF004-91C6-4868-93F7-537D5C97980B}" srcOrd="0" destOrd="1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8B60E716-EB01-4FD5-9181-EA8104458056}" type="presOf" srcId="{455C831A-CCF5-4391-A2BE-9DF065D37587}" destId="{E220828C-C958-4FCF-B52F-02D7F5D17607}" srcOrd="0" destOrd="0" presId="urn:microsoft.com/office/officeart/2005/8/layout/arrow2"/>
    <dgm:cxn modelId="{8CECC29C-582F-4827-9BAA-8D79A71D7419}" type="presParOf" srcId="{E220828C-C958-4FCF-B52F-02D7F5D17607}" destId="{82ED47FD-CD8E-4EC8-A7E3-BF3AC4BC5C1A}" srcOrd="0" destOrd="0" presId="urn:microsoft.com/office/officeart/2005/8/layout/arrow2"/>
    <dgm:cxn modelId="{B0C66ED0-2D48-4A75-BAB3-FA0FB082FBB2}" type="presParOf" srcId="{E220828C-C958-4FCF-B52F-02D7F5D17607}" destId="{4566E19C-2577-409E-A34A-BB8B091D39D1}" srcOrd="1" destOrd="0" presId="urn:microsoft.com/office/officeart/2005/8/layout/arrow2"/>
    <dgm:cxn modelId="{610B6CD1-F281-4CEB-9701-175B359786A7}" type="presParOf" srcId="{4566E19C-2577-409E-A34A-BB8B091D39D1}" destId="{A94E7C76-C16F-47F1-B4F1-C2CF2270A7E9}" srcOrd="0" destOrd="0" presId="urn:microsoft.com/office/officeart/2005/8/layout/arrow2"/>
    <dgm:cxn modelId="{15EDED8C-AA55-4773-B81A-C2DC5314AD20}" type="presParOf" srcId="{4566E19C-2577-409E-A34A-BB8B091D39D1}" destId="{48F9B62B-8095-40B1-882D-7B164B0C8B69}" srcOrd="1" destOrd="0" presId="urn:microsoft.com/office/officeart/2005/8/layout/arrow2"/>
    <dgm:cxn modelId="{E8A95D2F-F8A7-4695-A9EE-21E7BB53CE98}" type="presParOf" srcId="{4566E19C-2577-409E-A34A-BB8B091D39D1}" destId="{0CFC4447-43F4-414D-A014-8F5BDE3BC5FF}" srcOrd="2" destOrd="0" presId="urn:microsoft.com/office/officeart/2005/8/layout/arrow2"/>
    <dgm:cxn modelId="{9D0ECE1D-CD58-4DEB-8FDE-72510AF9F42F}" type="presParOf" srcId="{4566E19C-2577-409E-A34A-BB8B091D39D1}" destId="{389CF004-91C6-4868-93F7-537D5C97980B}" srcOrd="3" destOrd="0" presId="urn:microsoft.com/office/officeart/2005/8/layout/arrow2"/>
    <dgm:cxn modelId="{92B70B1D-6F61-40C8-B45E-A65B6139EA04}" type="presParOf" srcId="{4566E19C-2577-409E-A34A-BB8B091D39D1}" destId="{8D49C94D-D2A4-4464-8383-D3C12F8B2538}" srcOrd="4" destOrd="0" presId="urn:microsoft.com/office/officeart/2005/8/layout/arrow2"/>
    <dgm:cxn modelId="{25CD4CD9-B657-4BD8-9524-57BA9F100D49}" type="presParOf" srcId="{4566E19C-2577-409E-A34A-BB8B091D39D1}" destId="{5E71A06C-9747-4CAE-BA21-E9C2A4D6678D}" srcOrd="5" destOrd="0" presId="urn:microsoft.com/office/officeart/2005/8/layout/arrow2"/>
    <dgm:cxn modelId="{5060E8D6-A86E-40B6-8779-2CD8B081BC48}" type="presParOf" srcId="{4566E19C-2577-409E-A34A-BB8B091D39D1}" destId="{A9227355-A6E4-4C01-AB6A-08B68C0ABB91}" srcOrd="6" destOrd="0" presId="urn:microsoft.com/office/officeart/2005/8/layout/arrow2"/>
    <dgm:cxn modelId="{577436A8-5326-4FA7-B742-42681883485F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1362353" y="0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31/01/2017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-4500005"/>
            <a:satOff val="-16374"/>
            <a:lumOff val="26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Database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17/02/2017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-9000009"/>
            <a:satOff val="-32748"/>
            <a:lumOff val="522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28/02/2017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-13500014"/>
            <a:satOff val="-49122"/>
            <a:lumOff val="7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Connecting UI and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07/03/2017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Name : Online Examination System</a:t>
            </a:r>
            <a:endParaRPr lang="en-US" dirty="0"/>
          </a:p>
          <a:p>
            <a:r>
              <a:rPr lang="en-US" dirty="0"/>
              <a:t>Company </a:t>
            </a:r>
            <a:r>
              <a:rPr lang="en-US" dirty="0" smtClean="0"/>
              <a:t>Name : iNautix Technologies</a:t>
            </a:r>
            <a:endParaRPr lang="en-US" dirty="0"/>
          </a:p>
          <a:p>
            <a:r>
              <a:rPr lang="en-US" dirty="0"/>
              <a:t>Presenter </a:t>
            </a:r>
            <a:r>
              <a:rPr lang="en-US" dirty="0" smtClean="0"/>
              <a:t>Name : P. Sai Navya Sree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9594740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12192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Schedule</a:t>
            </a:r>
          </a:p>
          <a:p>
            <a:endParaRPr lang="en-US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08856"/>
            <a:ext cx="9220200" cy="70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Trebuchet MS" pitchFamily="34" charset="0"/>
              </a:rPr>
              <a:t>-for more info…</a:t>
            </a:r>
          </a:p>
          <a:p>
            <a:r>
              <a:rPr lang="en-US" sz="1400" dirty="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Post-mortem</a:t>
            </a:r>
          </a:p>
          <a:p>
            <a:pPr lvl="1"/>
            <a:r>
              <a:rPr lang="en-US" dirty="0"/>
              <a:t>Location or contact name/phone</a:t>
            </a:r>
          </a:p>
          <a:p>
            <a:r>
              <a:rPr lang="en-US" dirty="0"/>
              <a:t>Submit questions</a:t>
            </a:r>
          </a:p>
          <a:p>
            <a:pPr lvl="1"/>
            <a:r>
              <a:rPr lang="en-US" dirty="0"/>
              <a:t>Location or contact name/phone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goal of </a:t>
            </a:r>
            <a:r>
              <a:rPr lang="en-US" dirty="0" smtClean="0"/>
              <a:t>project</a:t>
            </a:r>
          </a:p>
          <a:p>
            <a:pPr marL="0" indent="0">
              <a:buNone/>
            </a:pPr>
            <a:r>
              <a:rPr lang="en-US" dirty="0" smtClean="0"/>
              <a:t>             Develop a Web Application which establishes network b/w Institutes and Students and to evaluate their performance.</a:t>
            </a:r>
            <a:endParaRPr lang="en-US" dirty="0"/>
          </a:p>
          <a:p>
            <a:r>
              <a:rPr lang="en-US" dirty="0" smtClean="0"/>
              <a:t>Benefits: Time Saving, Accuracy 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Eco-friendly, Performance Analyzer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Progress has been made till now?</a:t>
            </a:r>
          </a:p>
          <a:p>
            <a:r>
              <a:rPr lang="en-US" dirty="0" smtClean="0"/>
              <a:t>Class and E-R Modelling</a:t>
            </a:r>
          </a:p>
          <a:p>
            <a:r>
              <a:rPr lang="en-US" dirty="0" smtClean="0"/>
              <a:t>Building Entities with functional components</a:t>
            </a:r>
          </a:p>
          <a:p>
            <a:r>
              <a:rPr lang="en-US" dirty="0" smtClean="0"/>
              <a:t>Creating Web Pages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Trebuchet MS" pitchFamily="34" charset="0"/>
              </a:rPr>
              <a:t>-for more info…</a:t>
            </a:r>
          </a:p>
          <a:p>
            <a:r>
              <a:rPr lang="en-US" sz="1400" dirty="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5" y="762000"/>
            <a:ext cx="8916590" cy="50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858879" cy="62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IDE USED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ECLIPSE KEPLER 4.3v</a:t>
            </a:r>
          </a:p>
          <a:p>
            <a:r>
              <a:rPr lang="en-US" dirty="0" smtClean="0"/>
              <a:t>starUML</a:t>
            </a:r>
          </a:p>
          <a:p>
            <a:r>
              <a:rPr lang="en-US" dirty="0" smtClean="0"/>
              <a:t>DERBY DATABASE</a:t>
            </a:r>
          </a:p>
          <a:p>
            <a:r>
              <a:rPr lang="en-US" dirty="0" smtClean="0"/>
              <a:t>JSP </a:t>
            </a:r>
          </a:p>
          <a:p>
            <a:r>
              <a:rPr lang="en-US" dirty="0" smtClean="0"/>
              <a:t>APACHE TOMCAT SERVER 7.0v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 Powerful Technology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4648602" cy="2614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1" y="2590800"/>
            <a:ext cx="3619048" cy="3152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Ecosystem(NEXEN)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technology being used</a:t>
            </a:r>
          </a:p>
          <a:p>
            <a:pPr lvl="1"/>
            <a:r>
              <a:rPr lang="en-US" dirty="0" smtClean="0"/>
              <a:t>Benefits : Increases speed and market innovation,provides a foundation for clients and flexible environment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Open source, Cloud Environment</a:t>
            </a:r>
            <a:endParaRPr lang="en-US" dirty="0"/>
          </a:p>
          <a:p>
            <a:r>
              <a:rPr lang="en-US" dirty="0"/>
              <a:t>Standards being adopted</a:t>
            </a:r>
          </a:p>
          <a:p>
            <a:pPr lvl="1"/>
            <a:r>
              <a:rPr lang="en-US" dirty="0"/>
              <a:t>Benefits</a:t>
            </a:r>
            <a:r>
              <a:rPr lang="en-US" dirty="0" smtClean="0"/>
              <a:t>: </a:t>
            </a:r>
            <a:r>
              <a:rPr lang="en-US" dirty="0" smtClean="0"/>
              <a:t>“cutting-edge </a:t>
            </a:r>
            <a:r>
              <a:rPr lang="en-US" dirty="0"/>
              <a:t>capabilities </a:t>
            </a:r>
            <a:r>
              <a:rPr lang="en-US" dirty="0" smtClean="0"/>
              <a:t>which help </a:t>
            </a:r>
            <a:r>
              <a:rPr lang="en-US" dirty="0"/>
              <a:t>clients at every stage of the investment lifecycle</a:t>
            </a:r>
            <a:r>
              <a:rPr lang="en-US" dirty="0" smtClean="0"/>
              <a:t>.”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         It has 100 applications running with 10-15k users per day and millions of transactions.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71722"/>
            <a:ext cx="4220164" cy="3334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2171722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Student: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Login -&gt;Select Test by sending invitation to faculty -&gt; Take Test -&gt; View Results -&gt; Provide Feedback on Exam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4480046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Faculty: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rebuchet MS" panose="020B0603020202020204" pitchFamily="34" charset="0"/>
              </a:rPr>
              <a:t>Login -&gt; Accept Registration of candidates -&gt;Creating Test -&gt;Posting Questions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702799"/>
            <a:ext cx="449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Admin : Backup of DB, Modifications to DB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 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_PPTProjOverview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MS_PPTProjOverview</Template>
  <TotalTime>713</TotalTime>
  <Words>284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MS_PPTProjOverview</vt:lpstr>
      <vt:lpstr>Project Overview</vt:lpstr>
      <vt:lpstr>Project Goals</vt:lpstr>
      <vt:lpstr>Current Status</vt:lpstr>
      <vt:lpstr>PowerPoint Presentation</vt:lpstr>
      <vt:lpstr>PowerPoint Presentation</vt:lpstr>
      <vt:lpstr>TECHNOLOGIES AND IDE USED</vt:lpstr>
      <vt:lpstr>Next Gen Powerful Technology</vt:lpstr>
      <vt:lpstr>Ecosystem(NEXEN)</vt:lpstr>
      <vt:lpstr>Procedures</vt:lpstr>
      <vt:lpstr>PowerPoint Presentation</vt:lpstr>
      <vt:lpstr>PowerPoint Presentation</vt:lpstr>
      <vt:lpstr>Schedule</vt:lpstr>
      <vt:lpstr>Related Documents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Penukonda, Sai Navya Sree</dc:creator>
  <cp:lastModifiedBy>Penukonda, Sai Navya Sree</cp:lastModifiedBy>
  <cp:revision>10</cp:revision>
  <cp:lastPrinted>1601-01-01T00:00:00Z</cp:lastPrinted>
  <dcterms:created xsi:type="dcterms:W3CDTF">2017-02-23T06:56:16Z</dcterms:created>
  <dcterms:modified xsi:type="dcterms:W3CDTF">2017-02-24T09:34:29Z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