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63" r:id="rId11"/>
    <p:sldId id="264" r:id="rId12"/>
    <p:sldId id="267" r:id="rId13"/>
    <p:sldId id="279" r:id="rId14"/>
    <p:sldId id="280" r:id="rId15"/>
    <p:sldId id="278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71"/>
            <p14:sldId id="272"/>
            <p14:sldId id="273"/>
            <p14:sldId id="274"/>
            <p14:sldId id="275"/>
            <p14:sldId id="276"/>
            <p14:sldId id="263"/>
          </p14:sldIdLst>
        </p14:section>
        <p14:section name="Timeline" id="{CF24EBA6-C924-424D-AC31-A4B9992A87E0}">
          <p14:sldIdLst>
            <p14:sldId id="264"/>
          </p14:sldIdLst>
        </p14:section>
        <p14:section name="Next Steps and Action Items" id="{C24C98EC-938D-4034-8DB8-5E8DBF16E3CB}">
          <p14:sldIdLst>
            <p14:sldId id="267"/>
            <p14:sldId id="279"/>
            <p14:sldId id="280"/>
          </p14:sldIdLst>
        </p14:section>
        <p14:section name="Appendix" id="{E35CCD6A-2288-476E-BC93-C75323AE1F32}">
          <p14:sldIdLst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2" autoAdjust="0"/>
    <p:restoredTop sz="88099" autoAdjust="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3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Modelling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Creating Database 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UI Design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31/01/2017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23/02/2017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Connecting UI and Database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07/03/2017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28/02/2017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0139D-E16E-48C1-A9AF-23CA0F3A8279}" type="presOf" srcId="{1982B446-3706-4711-A6F1-3DC4DFE59A3A}" destId="{DB2CD8C7-A5B3-49A1-81CC-0EEDDDF3DB4E}" srcOrd="0" destOrd="0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8DACAE0A-9C1B-4838-8969-F4DF87023682}" type="presOf" srcId="{1E3A074B-8EC3-4AC7-ADB8-C53A583CA2D1}" destId="{48F9B62B-8095-40B1-882D-7B164B0C8B69}" srcOrd="0" destOrd="0" presId="urn:microsoft.com/office/officeart/2005/8/layout/arrow2"/>
    <dgm:cxn modelId="{829AA8B5-0BE4-4B8F-99B9-60F0C4BE1FB8}" type="presOf" srcId="{A75DE5EA-0E88-4A1C-B1EA-B4EE477D7AA1}" destId="{5E71A06C-9747-4CAE-BA21-E9C2A4D6678D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79357913-8BDC-4545-9174-D026E3C95564}" type="presOf" srcId="{C7CCB8C4-BA8F-435B-96D2-651E5BBEE204}" destId="{389CF004-91C6-4868-93F7-537D5C97980B}" srcOrd="0" destOrd="0" presId="urn:microsoft.com/office/officeart/2005/8/layout/arrow2"/>
    <dgm:cxn modelId="{C8E34FD2-5672-45BD-8604-EA120BDFF43B}" type="presOf" srcId="{BAD6DE81-DE4F-40EF-8526-A8F127A4BE33}" destId="{DB2CD8C7-A5B3-49A1-81CC-0EEDDDF3DB4E}" srcOrd="0" destOrd="1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749D77F4-305B-4465-9C3F-BB976A33675B}" type="presOf" srcId="{9898FE38-DE6C-46BA-8D32-D767674AD978}" destId="{5E71A06C-9747-4CAE-BA21-E9C2A4D6678D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1E7641AE-3775-43E9-9152-BA8C962AE35F}" type="presOf" srcId="{A39C9339-F7BC-4A9F-AF8A-3B9741B27413}" destId="{48F9B62B-8095-40B1-882D-7B164B0C8B69}" srcOrd="0" destOrd="1" presId="urn:microsoft.com/office/officeart/2005/8/layout/arrow2"/>
    <dgm:cxn modelId="{84584C9F-D099-4BB5-93CE-9638F5E95D91}" type="presOf" srcId="{5175B6B0-3CA6-4535-A09B-108E0999A356}" destId="{389CF004-91C6-4868-93F7-537D5C97980B}" srcOrd="0" destOrd="1" presId="urn:microsoft.com/office/officeart/2005/8/layout/arrow2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6F875ADC-EC89-4BED-8CA7-90F598520989}" type="presParOf" srcId="{E220828C-C958-4FCF-B52F-02D7F5D17607}" destId="{4566E19C-2577-409E-A34A-BB8B091D39D1}" srcOrd="1" destOrd="0" presId="urn:microsoft.com/office/officeart/2005/8/layout/arrow2"/>
    <dgm:cxn modelId="{A0C289A3-E136-43F8-B5E5-81D73D3EACE1}" type="presParOf" srcId="{4566E19C-2577-409E-A34A-BB8B091D39D1}" destId="{A94E7C76-C16F-47F1-B4F1-C2CF2270A7E9}" srcOrd="0" destOrd="0" presId="urn:microsoft.com/office/officeart/2005/8/layout/arrow2"/>
    <dgm:cxn modelId="{D861AA0E-04D4-493C-8CBB-826DB0E3B685}" type="presParOf" srcId="{4566E19C-2577-409E-A34A-BB8B091D39D1}" destId="{48F9B62B-8095-40B1-882D-7B164B0C8B69}" srcOrd="1" destOrd="0" presId="urn:microsoft.com/office/officeart/2005/8/layout/arrow2"/>
    <dgm:cxn modelId="{BA7DC773-6551-4ECF-88EA-E0B993177C84}" type="presParOf" srcId="{4566E19C-2577-409E-A34A-BB8B091D39D1}" destId="{0CFC4447-43F4-414D-A014-8F5BDE3BC5FF}" srcOrd="2" destOrd="0" presId="urn:microsoft.com/office/officeart/2005/8/layout/arrow2"/>
    <dgm:cxn modelId="{9C7E221B-C1EB-4115-9D06-BE258121BC58}" type="presParOf" srcId="{4566E19C-2577-409E-A34A-BB8B091D39D1}" destId="{389CF004-91C6-4868-93F7-537D5C97980B}" srcOrd="3" destOrd="0" presId="urn:microsoft.com/office/officeart/2005/8/layout/arrow2"/>
    <dgm:cxn modelId="{58F9B473-DBAF-4373-B937-044CE0CC1FC8}" type="presParOf" srcId="{4566E19C-2577-409E-A34A-BB8B091D39D1}" destId="{8D49C94D-D2A4-4464-8383-D3C12F8B2538}" srcOrd="4" destOrd="0" presId="urn:microsoft.com/office/officeart/2005/8/layout/arrow2"/>
    <dgm:cxn modelId="{F7653F4A-3841-4063-90BE-A0A613145B6A}" type="presParOf" srcId="{4566E19C-2577-409E-A34A-BB8B091D39D1}" destId="{5E71A06C-9747-4CAE-BA21-E9C2A4D6678D}" srcOrd="5" destOrd="0" presId="urn:microsoft.com/office/officeart/2005/8/layout/arrow2"/>
    <dgm:cxn modelId="{723A8C6F-DE2E-47E4-A847-4E7F6C2DC2A5}" type="presParOf" srcId="{4566E19C-2577-409E-A34A-BB8B091D39D1}" destId="{A9227355-A6E4-4C01-AB6A-08B68C0ABB91}" srcOrd="6" destOrd="0" presId="urn:microsoft.com/office/officeart/2005/8/layout/arrow2"/>
    <dgm:cxn modelId="{F4AAF58A-EFCE-457E-92C5-748E516F4B3C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31/01/2017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Database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23/02/2017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28/02/2017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Connecting UI and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07/03/2017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Report</a:t>
            </a:r>
            <a:br>
              <a:rPr lang="en-US" dirty="0" smtClean="0"/>
            </a:br>
            <a:r>
              <a:rPr lang="en-US" dirty="0" smtClean="0"/>
              <a:t>(Internship- </a:t>
            </a:r>
            <a:r>
              <a:rPr lang="en-US" dirty="0" err="1" smtClean="0"/>
              <a:t>i|Nautix</a:t>
            </a:r>
            <a:r>
              <a:rPr lang="en-US" dirty="0" smtClean="0"/>
              <a:t> Company)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1000" y="1752600"/>
            <a:ext cx="5275052" cy="1295400"/>
          </a:xfrm>
        </p:spPr>
        <p:txBody>
          <a:bodyPr/>
          <a:lstStyle/>
          <a:p>
            <a:r>
              <a:rPr lang="en-US" dirty="0" smtClean="0"/>
              <a:t>Presenter Name  : Patel Vamshi Krishna</a:t>
            </a:r>
          </a:p>
          <a:p>
            <a:r>
              <a:rPr lang="en-US" dirty="0" smtClean="0"/>
              <a:t>Presentation Date  : 25/02/2017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Description of the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In modelling the project , like Where to start with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was it resolved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Used class diagram to get complete picture of the project</a:t>
            </a:r>
          </a:p>
          <a:p>
            <a:pPr lvl="1"/>
            <a:r>
              <a:rPr lang="en-US" dirty="0" smtClean="0"/>
              <a:t>Divided the components into small parts and worked on that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and how did it impact the project?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 :  Took about one to two weeks in modelling the project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Cost : No cost impact</a:t>
            </a:r>
            <a:endParaRPr lang="en-US" dirty="0"/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1849826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4102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 lvl="1"/>
            <a:r>
              <a:rPr lang="en-US" dirty="0" smtClean="0"/>
              <a:t>To test the application(Both Manual and Automatic testing)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 lvl="1"/>
            <a:r>
              <a:rPr lang="en-US" dirty="0" smtClean="0"/>
              <a:t>A  Web Application to ease IT department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/>
            <a:r>
              <a:rPr lang="en-US" dirty="0" smtClean="0"/>
              <a:t>Security is the major issue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UI…..Screenshot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Continued…………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7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59744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Code …Screenshot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5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3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315200" cy="42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project about?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1)Creating</a:t>
            </a:r>
            <a:r>
              <a:rPr lang="en-US" baseline="0" dirty="0" smtClean="0"/>
              <a:t> a dynamic web 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2)AAYL(Apply As You Learn)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Define the goal of this project </a:t>
            </a:r>
          </a:p>
          <a:p>
            <a:pPr marL="914400" lvl="2" indent="0">
              <a:buNone/>
            </a:pPr>
            <a:r>
              <a:rPr lang="en-US" dirty="0" smtClean="0"/>
              <a:t>1)Web application for IT(Income Tax) Calculation</a:t>
            </a:r>
            <a:r>
              <a:rPr lang="en-US" dirty="0"/>
              <a:t> </a:t>
            </a:r>
            <a:r>
              <a:rPr lang="en-US" dirty="0" smtClean="0"/>
              <a:t>for Customer who has account in various banks.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Define the scope of this project</a:t>
            </a:r>
          </a:p>
          <a:p>
            <a:pPr marL="0" indent="0">
              <a:buNone/>
            </a:pPr>
            <a:r>
              <a:rPr lang="en-US" dirty="0" smtClean="0"/>
              <a:t>	1)Can be used in all the Nationalized banks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progress has been made since the previous milestone?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tasks have been completed</a:t>
            </a:r>
            <a:r>
              <a:rPr lang="en-US" dirty="0" smtClean="0"/>
              <a:t>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1)Modelling and Designing of Project in UML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2)Creation of required tables in Derby Database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Is </a:t>
            </a:r>
            <a:r>
              <a:rPr lang="en-US" dirty="0"/>
              <a:t>the project currently ahead of schedule, on track, or delayed?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 smtClean="0"/>
              <a:t>	The project is currently on track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50161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400" cy="6858000"/>
          </a:xfrm>
        </p:spPr>
      </p:pic>
    </p:spTree>
    <p:extLst>
      <p:ext uri="{BB962C8B-B14F-4D97-AF65-F5344CB8AC3E}">
        <p14:creationId xmlns:p14="http://schemas.microsoft.com/office/powerpoint/2010/main" val="32272179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8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IDE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Unified Modelling Language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Derby Database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Star UML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30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PLATFORM TO BE WORKED ON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“THE FUTURE”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5715000" cy="2743200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 smtClean="0"/>
              <a:t>NEXEN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760048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NEXEN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</a:t>
            </a:r>
            <a:r>
              <a:rPr lang="en-US" dirty="0"/>
              <a:t>are launching the biggest technological transformation in BNY Mellon’s history with NEXEN, our new open-source, cloud-based technology platform. NEXEN is designed to empower clients to change the way they operate to be more flexible, client-responsive, efficient and fast. Its cutting-edge capabilities will help clients at every stage of the investment lifecycle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4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596</Words>
  <Application>Microsoft Office PowerPoint</Application>
  <PresentationFormat>On-screen Show (4:3)</PresentationFormat>
  <Paragraphs>97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Status Report</vt:lpstr>
      <vt:lpstr>Project Status Report (Internship- i|Nautix Company)  </vt:lpstr>
      <vt:lpstr>Project Overview</vt:lpstr>
      <vt:lpstr>Current Status</vt:lpstr>
      <vt:lpstr>PowerPoint Presentation</vt:lpstr>
      <vt:lpstr>PowerPoint Presentation</vt:lpstr>
      <vt:lpstr>PowerPoint Presentation</vt:lpstr>
      <vt:lpstr>TECHNOLOGIES AND IDE USED</vt:lpstr>
      <vt:lpstr>PLATFORM TO BE WORKED ON    “THE FUTURE”</vt:lpstr>
      <vt:lpstr>What is NEXEN ?</vt:lpstr>
      <vt:lpstr>Issues and Resolutions</vt:lpstr>
      <vt:lpstr>Timeline</vt:lpstr>
      <vt:lpstr>Looking Ahead</vt:lpstr>
      <vt:lpstr>Sample UI…..Screenshot</vt:lpstr>
      <vt:lpstr>PowerPoint Presentation</vt:lpstr>
      <vt:lpstr>Database Code …Screenshot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2017-02-22T07:45:29Z</dcterms:created>
  <dcterms:modified xsi:type="dcterms:W3CDTF">2017-02-24T09:35:10Z</dcterms:modified>
</cp:coreProperties>
</file>