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67" r:id="rId6"/>
    <p:sldId id="271" r:id="rId7"/>
    <p:sldId id="259" r:id="rId8"/>
    <p:sldId id="260" r:id="rId9"/>
    <p:sldId id="261" r:id="rId10"/>
    <p:sldId id="263" r:id="rId11"/>
    <p:sldId id="269" r:id="rId12"/>
    <p:sldId id="270" r:id="rId13"/>
    <p:sldId id="272" r:id="rId14"/>
    <p:sldId id="273" r:id="rId15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737" autoAdjust="0"/>
  </p:normalViewPr>
  <p:slideViewPr>
    <p:cSldViewPr>
      <p:cViewPr>
        <p:scale>
          <a:sx n="100" d="100"/>
          <a:sy n="100" d="100"/>
        </p:scale>
        <p:origin x="-6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C831A-CCF5-4391-A2BE-9DF065D37587}" type="doc">
      <dgm:prSet loTypeId="urn:microsoft.com/office/officeart/2005/8/layout/arrow2" loCatId="process" qsTypeId="urn:microsoft.com/office/officeart/2009/2/quickstyle/3d8" qsCatId="3D" csTypeId="urn:microsoft.com/office/officeart/2005/8/colors/colorful3" csCatId="colorful" phldr="1"/>
      <dgm:spPr/>
    </dgm:pt>
    <dgm:pt modelId="{1E3A074B-8EC3-4AC7-ADB8-C53A583CA2D1}">
      <dgm:prSet phldrT="[Text]" custT="1"/>
      <dgm:spPr/>
      <dgm:t>
        <a:bodyPr/>
        <a:lstStyle/>
        <a:p>
          <a:r>
            <a:rPr lang="en-US" sz="2000" dirty="0" smtClean="0"/>
            <a:t>Modelling</a:t>
          </a:r>
          <a:endParaRPr lang="en-US" sz="2000" dirty="0"/>
        </a:p>
      </dgm:t>
    </dgm:pt>
    <dgm:pt modelId="{C3E70DF8-D297-401F-A070-1295F4388B0B}" type="parTrans" cxnId="{8C1AFE23-B091-4CE6-8284-0511812F213B}">
      <dgm:prSet/>
      <dgm:spPr/>
      <dgm:t>
        <a:bodyPr/>
        <a:lstStyle/>
        <a:p>
          <a:endParaRPr lang="en-US" sz="2400"/>
        </a:p>
      </dgm:t>
    </dgm:pt>
    <dgm:pt modelId="{13D421C7-F834-4141-85ED-0207D610A128}" type="sibTrans" cxnId="{8C1AFE23-B091-4CE6-8284-0511812F213B}">
      <dgm:prSet/>
      <dgm:spPr/>
      <dgm:t>
        <a:bodyPr/>
        <a:lstStyle/>
        <a:p>
          <a:endParaRPr lang="en-US" sz="2400"/>
        </a:p>
      </dgm:t>
    </dgm:pt>
    <dgm:pt modelId="{C7CCB8C4-BA8F-435B-96D2-651E5BBEE204}">
      <dgm:prSet phldrT="[Text]" custT="1"/>
      <dgm:spPr/>
      <dgm:t>
        <a:bodyPr/>
        <a:lstStyle/>
        <a:p>
          <a:r>
            <a:rPr lang="en-US" sz="2000" dirty="0" smtClean="0"/>
            <a:t>Creating Database </a:t>
          </a:r>
          <a:endParaRPr lang="en-US" sz="2000" dirty="0"/>
        </a:p>
      </dgm:t>
    </dgm:pt>
    <dgm:pt modelId="{AD18367E-C5DB-45A4-A27B-B15954C86D0F}" type="parTrans" cxnId="{679C1D1A-14EB-43D6-A6EB-15DB434BD9E3}">
      <dgm:prSet/>
      <dgm:spPr/>
      <dgm:t>
        <a:bodyPr/>
        <a:lstStyle/>
        <a:p>
          <a:endParaRPr lang="en-US" sz="2400"/>
        </a:p>
      </dgm:t>
    </dgm:pt>
    <dgm:pt modelId="{7D6A4EA2-7BAB-433A-B969-4D95C96F0274}" type="sibTrans" cxnId="{679C1D1A-14EB-43D6-A6EB-15DB434BD9E3}">
      <dgm:prSet/>
      <dgm:spPr/>
      <dgm:t>
        <a:bodyPr/>
        <a:lstStyle/>
        <a:p>
          <a:endParaRPr lang="en-US" sz="2400"/>
        </a:p>
      </dgm:t>
    </dgm:pt>
    <dgm:pt modelId="{A75DE5EA-0E88-4A1C-B1EA-B4EE477D7AA1}">
      <dgm:prSet phldrT="[Text]" custT="1"/>
      <dgm:spPr/>
      <dgm:t>
        <a:bodyPr/>
        <a:lstStyle/>
        <a:p>
          <a:r>
            <a:rPr lang="en-US" sz="2000" dirty="0" smtClean="0"/>
            <a:t>UI Design</a:t>
          </a:r>
          <a:endParaRPr lang="en-US" sz="2000" dirty="0"/>
        </a:p>
      </dgm:t>
    </dgm:pt>
    <dgm:pt modelId="{48157EE2-9BD9-48FE-A422-276C84F2470D}" type="parTrans" cxnId="{D09152C8-0058-4F02-AE9F-59A443534AE8}">
      <dgm:prSet/>
      <dgm:spPr/>
      <dgm:t>
        <a:bodyPr/>
        <a:lstStyle/>
        <a:p>
          <a:endParaRPr lang="en-US" sz="2400"/>
        </a:p>
      </dgm:t>
    </dgm:pt>
    <dgm:pt modelId="{03226FF3-250B-4000-A0B5-00FF0F1D75A5}" type="sibTrans" cxnId="{D09152C8-0058-4F02-AE9F-59A443534AE8}">
      <dgm:prSet/>
      <dgm:spPr/>
      <dgm:t>
        <a:bodyPr/>
        <a:lstStyle/>
        <a:p>
          <a:endParaRPr lang="en-US" sz="2400"/>
        </a:p>
      </dgm:t>
    </dgm:pt>
    <dgm:pt modelId="{A39C9339-F7BC-4A9F-AF8A-3B9741B27413}">
      <dgm:prSet phldrT="[Text]" custT="1"/>
      <dgm:spPr/>
      <dgm:t>
        <a:bodyPr/>
        <a:lstStyle/>
        <a:p>
          <a:r>
            <a:rPr lang="en-US" sz="2000" dirty="0" smtClean="0"/>
            <a:t>31/01/2017</a:t>
          </a:r>
          <a:endParaRPr lang="en-US" sz="2000" dirty="0"/>
        </a:p>
      </dgm:t>
    </dgm:pt>
    <dgm:pt modelId="{26699644-3B9B-4794-926C-D854282146D8}" type="parTrans" cxnId="{BF777ED0-A485-405A-BFCD-E378EF965464}">
      <dgm:prSet/>
      <dgm:spPr/>
      <dgm:t>
        <a:bodyPr/>
        <a:lstStyle/>
        <a:p>
          <a:endParaRPr lang="en-US" sz="2400"/>
        </a:p>
      </dgm:t>
    </dgm:pt>
    <dgm:pt modelId="{3E2FBE5E-2D29-4C39-97D1-424264F1308F}" type="sibTrans" cxnId="{BF777ED0-A485-405A-BFCD-E378EF965464}">
      <dgm:prSet/>
      <dgm:spPr/>
      <dgm:t>
        <a:bodyPr/>
        <a:lstStyle/>
        <a:p>
          <a:endParaRPr lang="en-US" sz="2400"/>
        </a:p>
      </dgm:t>
    </dgm:pt>
    <dgm:pt modelId="{5175B6B0-3CA6-4535-A09B-108E0999A356}">
      <dgm:prSet phldrT="[Text]" custT="1"/>
      <dgm:spPr/>
      <dgm:t>
        <a:bodyPr/>
        <a:lstStyle/>
        <a:p>
          <a:r>
            <a:rPr lang="en-US" sz="2000" dirty="0" smtClean="0"/>
            <a:t>17/02/2017</a:t>
          </a:r>
          <a:endParaRPr lang="en-US" sz="2000" dirty="0"/>
        </a:p>
      </dgm:t>
    </dgm:pt>
    <dgm:pt modelId="{ECD96492-1092-4631-A208-D9A5DA08372E}" type="parTrans" cxnId="{345AD6EC-90F1-4BA3-A053-C21366541189}">
      <dgm:prSet/>
      <dgm:spPr/>
      <dgm:t>
        <a:bodyPr/>
        <a:lstStyle/>
        <a:p>
          <a:endParaRPr lang="en-US" sz="2400"/>
        </a:p>
      </dgm:t>
    </dgm:pt>
    <dgm:pt modelId="{F900535F-E882-46D4-B632-4B8ACBE851E4}" type="sibTrans" cxnId="{345AD6EC-90F1-4BA3-A053-C21366541189}">
      <dgm:prSet/>
      <dgm:spPr/>
      <dgm:t>
        <a:bodyPr/>
        <a:lstStyle/>
        <a:p>
          <a:endParaRPr lang="en-US" sz="2400"/>
        </a:p>
      </dgm:t>
    </dgm:pt>
    <dgm:pt modelId="{1982B446-3706-4711-A6F1-3DC4DFE59A3A}">
      <dgm:prSet phldrT="[Text]" custT="1"/>
      <dgm:spPr/>
      <dgm:t>
        <a:bodyPr/>
        <a:lstStyle/>
        <a:p>
          <a:r>
            <a:rPr lang="en-US" sz="2000" dirty="0" smtClean="0"/>
            <a:t>Connecting UI and Database</a:t>
          </a:r>
          <a:endParaRPr lang="en-US" sz="2000" dirty="0"/>
        </a:p>
      </dgm:t>
    </dgm:pt>
    <dgm:pt modelId="{33D0F32B-ABD3-423A-818A-28D89377B172}" type="parTrans" cxnId="{7DD07C3D-EA79-49EE-93EE-865A49AB8425}">
      <dgm:prSet/>
      <dgm:spPr/>
      <dgm:t>
        <a:bodyPr/>
        <a:lstStyle/>
        <a:p>
          <a:endParaRPr lang="en-US"/>
        </a:p>
      </dgm:t>
    </dgm:pt>
    <dgm:pt modelId="{6C0374E5-7FC4-4DEF-BC17-94C58A35DE3F}" type="sibTrans" cxnId="{7DD07C3D-EA79-49EE-93EE-865A49AB8425}">
      <dgm:prSet/>
      <dgm:spPr/>
      <dgm:t>
        <a:bodyPr/>
        <a:lstStyle/>
        <a:p>
          <a:endParaRPr lang="en-US"/>
        </a:p>
      </dgm:t>
    </dgm:pt>
    <dgm:pt modelId="{BAD6DE81-DE4F-40EF-8526-A8F127A4BE33}">
      <dgm:prSet phldrT="[Text]" custT="1"/>
      <dgm:spPr/>
      <dgm:t>
        <a:bodyPr/>
        <a:lstStyle/>
        <a:p>
          <a:r>
            <a:rPr lang="en-US" sz="2000" dirty="0" smtClean="0"/>
            <a:t>07/03/2017</a:t>
          </a:r>
          <a:endParaRPr lang="en-US" sz="2000" dirty="0"/>
        </a:p>
      </dgm:t>
    </dgm:pt>
    <dgm:pt modelId="{3224C504-155F-4C9F-93C7-83D8D4CEC1B4}" type="parTrans" cxnId="{293E3154-15DE-4C13-93DE-664CEAB9F0AF}">
      <dgm:prSet/>
      <dgm:spPr/>
      <dgm:t>
        <a:bodyPr/>
        <a:lstStyle/>
        <a:p>
          <a:endParaRPr lang="en-US"/>
        </a:p>
      </dgm:t>
    </dgm:pt>
    <dgm:pt modelId="{6252B9CC-7427-40BA-B706-E629F53D4B22}" type="sibTrans" cxnId="{293E3154-15DE-4C13-93DE-664CEAB9F0AF}">
      <dgm:prSet/>
      <dgm:spPr/>
      <dgm:t>
        <a:bodyPr/>
        <a:lstStyle/>
        <a:p>
          <a:endParaRPr lang="en-US"/>
        </a:p>
      </dgm:t>
    </dgm:pt>
    <dgm:pt modelId="{9898FE38-DE6C-46BA-8D32-D767674AD978}">
      <dgm:prSet phldrT="[Text]" custT="1"/>
      <dgm:spPr/>
      <dgm:t>
        <a:bodyPr/>
        <a:lstStyle/>
        <a:p>
          <a:r>
            <a:rPr lang="en-US" sz="2000" dirty="0" smtClean="0"/>
            <a:t>28/02/2017</a:t>
          </a:r>
          <a:endParaRPr lang="en-US" sz="2000" dirty="0"/>
        </a:p>
      </dgm:t>
    </dgm:pt>
    <dgm:pt modelId="{6500A968-9A0E-4ACA-91E4-A3C5FA03BCC8}" type="parTrans" cxnId="{277398F3-A9DD-4822-A4A0-9408AA94EB41}">
      <dgm:prSet/>
      <dgm:spPr/>
      <dgm:t>
        <a:bodyPr/>
        <a:lstStyle/>
        <a:p>
          <a:endParaRPr lang="en-US"/>
        </a:p>
      </dgm:t>
    </dgm:pt>
    <dgm:pt modelId="{15E99FBC-5B51-4114-8E0B-C26E50C78603}" type="sibTrans" cxnId="{277398F3-A9DD-4822-A4A0-9408AA94EB41}">
      <dgm:prSet/>
      <dgm:spPr/>
      <dgm:t>
        <a:bodyPr/>
        <a:lstStyle/>
        <a:p>
          <a:endParaRPr lang="en-US"/>
        </a:p>
      </dgm:t>
    </dgm:pt>
    <dgm:pt modelId="{E220828C-C958-4FCF-B52F-02D7F5D17607}" type="pres">
      <dgm:prSet presAssocID="{455C831A-CCF5-4391-A2BE-9DF065D37587}" presName="arrowDiagram" presStyleCnt="0">
        <dgm:presLayoutVars>
          <dgm:chMax val="5"/>
          <dgm:dir/>
          <dgm:resizeHandles val="exact"/>
        </dgm:presLayoutVars>
      </dgm:prSet>
      <dgm:spPr/>
    </dgm:pt>
    <dgm:pt modelId="{82ED47FD-CD8E-4EC8-A7E3-BF3AC4BC5C1A}" type="pres">
      <dgm:prSet presAssocID="{455C831A-CCF5-4391-A2BE-9DF065D37587}" presName="arrow" presStyleLbl="bgShp" presStyleIdx="0" presStyleCnt="1" custScaleX="86792" custScaleY="86038" custLinFactNeighborX="18345" custLinFactNeighborY="-14888"/>
      <dgm:spPr/>
      <dgm:t>
        <a:bodyPr/>
        <a:lstStyle/>
        <a:p>
          <a:endParaRPr lang="en-US"/>
        </a:p>
      </dgm:t>
    </dgm:pt>
    <dgm:pt modelId="{4566E19C-2577-409E-A34A-BB8B091D39D1}" type="pres">
      <dgm:prSet presAssocID="{455C831A-CCF5-4391-A2BE-9DF065D37587}" presName="arrowDiagram4" presStyleCnt="0"/>
      <dgm:spPr/>
    </dgm:pt>
    <dgm:pt modelId="{A94E7C76-C16F-47F1-B4F1-C2CF2270A7E9}" type="pres">
      <dgm:prSet presAssocID="{1E3A074B-8EC3-4AC7-ADB8-C53A583CA2D1}" presName="bullet4a" presStyleLbl="node1" presStyleIdx="0" presStyleCnt="4" custLinFactX="129" custLinFactNeighborX="100000" custLinFactNeighborY="9679"/>
      <dgm:spPr/>
    </dgm:pt>
    <dgm:pt modelId="{48F9B62B-8095-40B1-882D-7B164B0C8B69}" type="pres">
      <dgm:prSet presAssocID="{1E3A074B-8EC3-4AC7-ADB8-C53A583CA2D1}" presName="textBox4a" presStyleLbl="revTx" presStyleIdx="0" presStyleCnt="4" custScaleX="120677" custLinFactNeighborX="14676" custLinFactNeighborY="29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C4447-43F4-414D-A014-8F5BDE3BC5FF}" type="pres">
      <dgm:prSet presAssocID="{C7CCB8C4-BA8F-435B-96D2-651E5BBEE204}" presName="bullet4b" presStyleLbl="node1" presStyleIdx="1" presStyleCnt="4" custLinFactNeighborX="-8158" custLinFactNeighborY="50683"/>
      <dgm:spPr/>
    </dgm:pt>
    <dgm:pt modelId="{389CF004-91C6-4868-93F7-537D5C97980B}" type="pres">
      <dgm:prSet presAssocID="{C7CCB8C4-BA8F-435B-96D2-651E5BBEE204}" presName="textBox4b" presStyleLbl="revTx" presStyleIdx="1" presStyleCnt="4" custScaleY="81565" custLinFactNeighborX="-9999" custLinFactNeighborY="18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9C94D-D2A4-4464-8383-D3C12F8B2538}" type="pres">
      <dgm:prSet presAssocID="{A75DE5EA-0E88-4A1C-B1EA-B4EE477D7AA1}" presName="bullet4c" presStyleLbl="node1" presStyleIdx="2" presStyleCnt="4" custLinFactNeighborX="-59466" custLinFactNeighborY="50213"/>
      <dgm:spPr/>
    </dgm:pt>
    <dgm:pt modelId="{5E71A06C-9747-4CAE-BA21-E9C2A4D6678D}" type="pres">
      <dgm:prSet presAssocID="{A75DE5EA-0E88-4A1C-B1EA-B4EE477D7AA1}" presName="textBox4c" presStyleLbl="revTx" presStyleIdx="2" presStyleCnt="4" custScaleY="60921" custLinFactNeighborX="-27627" custLinFactNeighborY="41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27355-A6E4-4C01-AB6A-08B68C0ABB91}" type="pres">
      <dgm:prSet presAssocID="{1982B446-3706-4711-A6F1-3DC4DFE59A3A}" presName="bullet4d" presStyleLbl="node1" presStyleIdx="3" presStyleCnt="4" custLinFactNeighborX="-57095" custLinFactNeighborY="36725"/>
      <dgm:spPr/>
    </dgm:pt>
    <dgm:pt modelId="{DB2CD8C7-A5B3-49A1-81CC-0EEDDDF3DB4E}" type="pres">
      <dgm:prSet presAssocID="{1982B446-3706-4711-A6F1-3DC4DFE59A3A}" presName="textBox4d" presStyleLbl="revTx" presStyleIdx="3" presStyleCnt="4" custScaleY="64549" custLinFactNeighborX="-31716" custLinFactNeighborY="3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C9F32E-123E-4F06-A50E-7B71CC6EA90B}" type="presOf" srcId="{9898FE38-DE6C-46BA-8D32-D767674AD978}" destId="{5E71A06C-9747-4CAE-BA21-E9C2A4D6678D}" srcOrd="0" destOrd="1" presId="urn:microsoft.com/office/officeart/2005/8/layout/arrow2"/>
    <dgm:cxn modelId="{277398F3-A9DD-4822-A4A0-9408AA94EB41}" srcId="{A75DE5EA-0E88-4A1C-B1EA-B4EE477D7AA1}" destId="{9898FE38-DE6C-46BA-8D32-D767674AD978}" srcOrd="0" destOrd="0" parTransId="{6500A968-9A0E-4ACA-91E4-A3C5FA03BCC8}" sibTransId="{15E99FBC-5B51-4114-8E0B-C26E50C78603}"/>
    <dgm:cxn modelId="{9B2C6FAE-B4FC-42E9-9021-8ED0F23450B2}" type="presOf" srcId="{1982B446-3706-4711-A6F1-3DC4DFE59A3A}" destId="{DB2CD8C7-A5B3-49A1-81CC-0EEDDDF3DB4E}" srcOrd="0" destOrd="0" presId="urn:microsoft.com/office/officeart/2005/8/layout/arrow2"/>
    <dgm:cxn modelId="{F3C23D8A-683F-44EC-AE5C-89BE27B331A9}" type="presOf" srcId="{BAD6DE81-DE4F-40EF-8526-A8F127A4BE33}" destId="{DB2CD8C7-A5B3-49A1-81CC-0EEDDDF3DB4E}" srcOrd="0" destOrd="1" presId="urn:microsoft.com/office/officeart/2005/8/layout/arrow2"/>
    <dgm:cxn modelId="{345AD6EC-90F1-4BA3-A053-C21366541189}" srcId="{C7CCB8C4-BA8F-435B-96D2-651E5BBEE204}" destId="{5175B6B0-3CA6-4535-A09B-108E0999A356}" srcOrd="0" destOrd="0" parTransId="{ECD96492-1092-4631-A208-D9A5DA08372E}" sibTransId="{F900535F-E882-46D4-B632-4B8ACBE851E4}"/>
    <dgm:cxn modelId="{0F5F90A8-9827-4286-AAF0-24B4EC132373}" type="presOf" srcId="{A75DE5EA-0E88-4A1C-B1EA-B4EE477D7AA1}" destId="{5E71A06C-9747-4CAE-BA21-E9C2A4D6678D}" srcOrd="0" destOrd="0" presId="urn:microsoft.com/office/officeart/2005/8/layout/arrow2"/>
    <dgm:cxn modelId="{C88EFEDB-2AF8-4949-AA0F-9939C401896B}" type="presOf" srcId="{C7CCB8C4-BA8F-435B-96D2-651E5BBEE204}" destId="{389CF004-91C6-4868-93F7-537D5C97980B}" srcOrd="0" destOrd="0" presId="urn:microsoft.com/office/officeart/2005/8/layout/arrow2"/>
    <dgm:cxn modelId="{8C1AFE23-B091-4CE6-8284-0511812F213B}" srcId="{455C831A-CCF5-4391-A2BE-9DF065D37587}" destId="{1E3A074B-8EC3-4AC7-ADB8-C53A583CA2D1}" srcOrd="0" destOrd="0" parTransId="{C3E70DF8-D297-401F-A070-1295F4388B0B}" sibTransId="{13D421C7-F834-4141-85ED-0207D610A128}"/>
    <dgm:cxn modelId="{BF777ED0-A485-405A-BFCD-E378EF965464}" srcId="{1E3A074B-8EC3-4AC7-ADB8-C53A583CA2D1}" destId="{A39C9339-F7BC-4A9F-AF8A-3B9741B27413}" srcOrd="0" destOrd="0" parTransId="{26699644-3B9B-4794-926C-D854282146D8}" sibTransId="{3E2FBE5E-2D29-4C39-97D1-424264F1308F}"/>
    <dgm:cxn modelId="{679C1D1A-14EB-43D6-A6EB-15DB434BD9E3}" srcId="{455C831A-CCF5-4391-A2BE-9DF065D37587}" destId="{C7CCB8C4-BA8F-435B-96D2-651E5BBEE204}" srcOrd="1" destOrd="0" parTransId="{AD18367E-C5DB-45A4-A27B-B15954C86D0F}" sibTransId="{7D6A4EA2-7BAB-433A-B969-4D95C96F0274}"/>
    <dgm:cxn modelId="{D09152C8-0058-4F02-AE9F-59A443534AE8}" srcId="{455C831A-CCF5-4391-A2BE-9DF065D37587}" destId="{A75DE5EA-0E88-4A1C-B1EA-B4EE477D7AA1}" srcOrd="2" destOrd="0" parTransId="{48157EE2-9BD9-48FE-A422-276C84F2470D}" sibTransId="{03226FF3-250B-4000-A0B5-00FF0F1D75A5}"/>
    <dgm:cxn modelId="{E49102C8-E48C-4327-BB6F-CE271F619E31}" type="presOf" srcId="{A39C9339-F7BC-4A9F-AF8A-3B9741B27413}" destId="{48F9B62B-8095-40B1-882D-7B164B0C8B69}" srcOrd="0" destOrd="1" presId="urn:microsoft.com/office/officeart/2005/8/layout/arrow2"/>
    <dgm:cxn modelId="{EBC6203D-4745-4CAB-9A72-2DFB9A01661A}" type="presOf" srcId="{1E3A074B-8EC3-4AC7-ADB8-C53A583CA2D1}" destId="{48F9B62B-8095-40B1-882D-7B164B0C8B69}" srcOrd="0" destOrd="0" presId="urn:microsoft.com/office/officeart/2005/8/layout/arrow2"/>
    <dgm:cxn modelId="{FA526BC2-AD05-4D58-8B52-45B7E051AA20}" type="presOf" srcId="{5175B6B0-3CA6-4535-A09B-108E0999A356}" destId="{389CF004-91C6-4868-93F7-537D5C97980B}" srcOrd="0" destOrd="1" presId="urn:microsoft.com/office/officeart/2005/8/layout/arrow2"/>
    <dgm:cxn modelId="{7DD07C3D-EA79-49EE-93EE-865A49AB8425}" srcId="{455C831A-CCF5-4391-A2BE-9DF065D37587}" destId="{1982B446-3706-4711-A6F1-3DC4DFE59A3A}" srcOrd="3" destOrd="0" parTransId="{33D0F32B-ABD3-423A-818A-28D89377B172}" sibTransId="{6C0374E5-7FC4-4DEF-BC17-94C58A35DE3F}"/>
    <dgm:cxn modelId="{293E3154-15DE-4C13-93DE-664CEAB9F0AF}" srcId="{1982B446-3706-4711-A6F1-3DC4DFE59A3A}" destId="{BAD6DE81-DE4F-40EF-8526-A8F127A4BE33}" srcOrd="0" destOrd="0" parTransId="{3224C504-155F-4C9F-93C7-83D8D4CEC1B4}" sibTransId="{6252B9CC-7427-40BA-B706-E629F53D4B22}"/>
    <dgm:cxn modelId="{8B60E716-EB01-4FD5-9181-EA8104458056}" type="presOf" srcId="{455C831A-CCF5-4391-A2BE-9DF065D37587}" destId="{E220828C-C958-4FCF-B52F-02D7F5D17607}" srcOrd="0" destOrd="0" presId="urn:microsoft.com/office/officeart/2005/8/layout/arrow2"/>
    <dgm:cxn modelId="{8CECC29C-582F-4827-9BAA-8D79A71D7419}" type="presParOf" srcId="{E220828C-C958-4FCF-B52F-02D7F5D17607}" destId="{82ED47FD-CD8E-4EC8-A7E3-BF3AC4BC5C1A}" srcOrd="0" destOrd="0" presId="urn:microsoft.com/office/officeart/2005/8/layout/arrow2"/>
    <dgm:cxn modelId="{B0C66ED0-2D48-4A75-BAB3-FA0FB082FBB2}" type="presParOf" srcId="{E220828C-C958-4FCF-B52F-02D7F5D17607}" destId="{4566E19C-2577-409E-A34A-BB8B091D39D1}" srcOrd="1" destOrd="0" presId="urn:microsoft.com/office/officeart/2005/8/layout/arrow2"/>
    <dgm:cxn modelId="{610B6CD1-F281-4CEB-9701-175B359786A7}" type="presParOf" srcId="{4566E19C-2577-409E-A34A-BB8B091D39D1}" destId="{A94E7C76-C16F-47F1-B4F1-C2CF2270A7E9}" srcOrd="0" destOrd="0" presId="urn:microsoft.com/office/officeart/2005/8/layout/arrow2"/>
    <dgm:cxn modelId="{15EDED8C-AA55-4773-B81A-C2DC5314AD20}" type="presParOf" srcId="{4566E19C-2577-409E-A34A-BB8B091D39D1}" destId="{48F9B62B-8095-40B1-882D-7B164B0C8B69}" srcOrd="1" destOrd="0" presId="urn:microsoft.com/office/officeart/2005/8/layout/arrow2"/>
    <dgm:cxn modelId="{E8A95D2F-F8A7-4695-A9EE-21E7BB53CE98}" type="presParOf" srcId="{4566E19C-2577-409E-A34A-BB8B091D39D1}" destId="{0CFC4447-43F4-414D-A014-8F5BDE3BC5FF}" srcOrd="2" destOrd="0" presId="urn:microsoft.com/office/officeart/2005/8/layout/arrow2"/>
    <dgm:cxn modelId="{9D0ECE1D-CD58-4DEB-8FDE-72510AF9F42F}" type="presParOf" srcId="{4566E19C-2577-409E-A34A-BB8B091D39D1}" destId="{389CF004-91C6-4868-93F7-537D5C97980B}" srcOrd="3" destOrd="0" presId="urn:microsoft.com/office/officeart/2005/8/layout/arrow2"/>
    <dgm:cxn modelId="{92B70B1D-6F61-40C8-B45E-A65B6139EA04}" type="presParOf" srcId="{4566E19C-2577-409E-A34A-BB8B091D39D1}" destId="{8D49C94D-D2A4-4464-8383-D3C12F8B2538}" srcOrd="4" destOrd="0" presId="urn:microsoft.com/office/officeart/2005/8/layout/arrow2"/>
    <dgm:cxn modelId="{25CD4CD9-B657-4BD8-9524-57BA9F100D49}" type="presParOf" srcId="{4566E19C-2577-409E-A34A-BB8B091D39D1}" destId="{5E71A06C-9747-4CAE-BA21-E9C2A4D6678D}" srcOrd="5" destOrd="0" presId="urn:microsoft.com/office/officeart/2005/8/layout/arrow2"/>
    <dgm:cxn modelId="{5060E8D6-A86E-40B6-8779-2CD8B081BC48}" type="presParOf" srcId="{4566E19C-2577-409E-A34A-BB8B091D39D1}" destId="{A9227355-A6E4-4C01-AB6A-08B68C0ABB91}" srcOrd="6" destOrd="0" presId="urn:microsoft.com/office/officeart/2005/8/layout/arrow2"/>
    <dgm:cxn modelId="{577436A8-5326-4FA7-B742-42681883485F}" type="presParOf" srcId="{4566E19C-2577-409E-A34A-BB8B091D39D1}" destId="{DB2CD8C7-A5B3-49A1-81CC-0EEDDDF3DB4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D47FD-CD8E-4EC8-A7E3-BF3AC4BC5C1A}">
      <dsp:nvSpPr>
        <dsp:cNvPr id="0" name=""/>
        <dsp:cNvSpPr/>
      </dsp:nvSpPr>
      <dsp:spPr>
        <a:xfrm>
          <a:off x="1362353" y="0"/>
          <a:ext cx="8952255" cy="554655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E7C76-C16F-47F1-B4F1-C2CF2270A7E9}">
      <dsp:nvSpPr>
        <dsp:cNvPr id="0" name=""/>
        <dsp:cNvSpPr/>
      </dsp:nvSpPr>
      <dsp:spPr>
        <a:xfrm>
          <a:off x="1222380" y="4725454"/>
          <a:ext cx="237236" cy="237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F9B62B-8095-40B1-882D-7B164B0C8B69}">
      <dsp:nvSpPr>
        <dsp:cNvPr id="0" name=""/>
        <dsp:cNvSpPr/>
      </dsp:nvSpPr>
      <dsp:spPr>
        <a:xfrm>
          <a:off x="1179961" y="5179927"/>
          <a:ext cx="2128498" cy="15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0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Modelling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31/01/2017</a:t>
          </a:r>
          <a:endParaRPr lang="en-US" sz="2000" kern="1200" dirty="0"/>
        </a:p>
      </dsp:txBody>
      <dsp:txXfrm>
        <a:off x="1179961" y="5179927"/>
        <a:ext cx="2128498" cy="1534298"/>
      </dsp:txXfrm>
    </dsp:sp>
    <dsp:sp modelId="{0CFC4447-43F4-414D-A014-8F5BDE3BC5FF}">
      <dsp:nvSpPr>
        <dsp:cNvPr id="0" name=""/>
        <dsp:cNvSpPr/>
      </dsp:nvSpPr>
      <dsp:spPr>
        <a:xfrm>
          <a:off x="2627304" y="3412116"/>
          <a:ext cx="412584" cy="412584"/>
        </a:xfrm>
        <a:prstGeom prst="ellipse">
          <a:avLst/>
        </a:prstGeom>
        <a:solidFill>
          <a:schemeClr val="accent3">
            <a:hueOff val="395524"/>
            <a:satOff val="7441"/>
            <a:lumOff val="1961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hueOff val="395524"/>
              <a:satOff val="7441"/>
              <a:lumOff val="1961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9CF004-91C6-4868-93F7-537D5C97980B}">
      <dsp:nvSpPr>
        <dsp:cNvPr id="0" name=""/>
        <dsp:cNvSpPr/>
      </dsp:nvSpPr>
      <dsp:spPr>
        <a:xfrm>
          <a:off x="2650669" y="4213925"/>
          <a:ext cx="2166067" cy="2402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2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Creating Database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17/02/2017</a:t>
          </a:r>
          <a:endParaRPr lang="en-US" sz="2000" kern="1200" dirty="0"/>
        </a:p>
      </dsp:txBody>
      <dsp:txXfrm>
        <a:off x="2650669" y="4213925"/>
        <a:ext cx="2166067" cy="2402994"/>
      </dsp:txXfrm>
    </dsp:sp>
    <dsp:sp modelId="{8D49C94D-D2A4-4464-8383-D3C12F8B2538}">
      <dsp:nvSpPr>
        <dsp:cNvPr id="0" name=""/>
        <dsp:cNvSpPr/>
      </dsp:nvSpPr>
      <dsp:spPr>
        <a:xfrm>
          <a:off x="4476158" y="2372555"/>
          <a:ext cx="546674" cy="546674"/>
        </a:xfrm>
        <a:prstGeom prst="ellipse">
          <a:avLst/>
        </a:prstGeom>
        <a:solidFill>
          <a:schemeClr val="accent3">
            <a:hueOff val="791047"/>
            <a:satOff val="14882"/>
            <a:lumOff val="3922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hueOff val="791047"/>
              <a:satOff val="14882"/>
              <a:lumOff val="3922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71A06C-9747-4CAE-BA21-E9C2A4D6678D}">
      <dsp:nvSpPr>
        <dsp:cNvPr id="0" name=""/>
        <dsp:cNvSpPr/>
      </dsp:nvSpPr>
      <dsp:spPr>
        <a:xfrm>
          <a:off x="4476161" y="3314029"/>
          <a:ext cx="2166067" cy="242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67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UI Design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28/02/2017</a:t>
          </a:r>
          <a:endParaRPr lang="en-US" sz="2000" kern="1200" dirty="0"/>
        </a:p>
      </dsp:txBody>
      <dsp:txXfrm>
        <a:off x="4476161" y="3314029"/>
        <a:ext cx="2166067" cy="2427103"/>
      </dsp:txXfrm>
    </dsp:sp>
    <dsp:sp modelId="{A9227355-A6E4-4C01-AB6A-08B68C0ABB91}">
      <dsp:nvSpPr>
        <dsp:cNvPr id="0" name=""/>
        <dsp:cNvSpPr/>
      </dsp:nvSpPr>
      <dsp:spPr>
        <a:xfrm>
          <a:off x="6714217" y="1635956"/>
          <a:ext cx="732337" cy="732337"/>
        </a:xfrm>
        <a:prstGeom prst="ellipse">
          <a:avLst/>
        </a:prstGeom>
        <a:solidFill>
          <a:schemeClr val="accent3">
            <a:hueOff val="1186571"/>
            <a:satOff val="22323"/>
            <a:lumOff val="5883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hueOff val="1186571"/>
              <a:satOff val="22323"/>
              <a:lumOff val="5883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2CD8C7-A5B3-49A1-81CC-0EEDDDF3DB4E}">
      <dsp:nvSpPr>
        <dsp:cNvPr id="0" name=""/>
        <dsp:cNvSpPr/>
      </dsp:nvSpPr>
      <dsp:spPr>
        <a:xfrm>
          <a:off x="6811524" y="2724620"/>
          <a:ext cx="2166067" cy="29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5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Connecting UI and Database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07/03/2017</a:t>
          </a:r>
          <a:endParaRPr lang="en-US" sz="2000" kern="1200" dirty="0"/>
        </a:p>
      </dsp:txBody>
      <dsp:txXfrm>
        <a:off x="6811524" y="2724620"/>
        <a:ext cx="2166067" cy="2983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AF47CCCC-307A-4810-BAB0-0FB698B8C19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7324988-157E-48A4-8BD0-4BF7D9FE919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8227F8F-9FEE-4D60-9626-1DC48B585F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B85931-1F01-44C2-AE94-F9B21AF1DA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ECC99D3-AE44-4BDA-A347-A4050423CC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31E662-8C2D-4714-B2E8-E4A1A5B8AB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B0D690E-0FF2-4A81-898C-9EBC2AC677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007BD0-32DF-427E-9756-F8EF23A476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0DBD8-4379-4399-8344-B8D7ACF2543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E5CE88-51E4-4EA4-88DF-D91611194B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674088-F302-4343-97F4-1652843EC3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B1C91-D629-419B-AA51-E48E4CF078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AC46CD-AE69-47FD-ACC5-AB875E8BA7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601FFC2-68D7-4AB8-B7F1-8ED445831F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5600" y="1447800"/>
            <a:ext cx="5805268" cy="886968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sz="2400" dirty="0" smtClean="0"/>
              <a:t>econd</a:t>
            </a:r>
            <a:r>
              <a:rPr lang="en-US" dirty="0" smtClean="0"/>
              <a:t> H</a:t>
            </a:r>
            <a:r>
              <a:rPr lang="en-US" sz="2400" dirty="0" smtClean="0"/>
              <a:t>and</a:t>
            </a:r>
            <a:r>
              <a:rPr lang="en-US" dirty="0" smtClean="0"/>
              <a:t> B</a:t>
            </a:r>
            <a:r>
              <a:rPr lang="en-US" sz="2400" dirty="0" smtClean="0"/>
              <a:t>ooks </a:t>
            </a:r>
            <a:r>
              <a:rPr lang="en-US" sz="4000" dirty="0" smtClean="0"/>
              <a:t>R</a:t>
            </a:r>
            <a:r>
              <a:rPr lang="en-US" sz="2400" dirty="0" smtClean="0"/>
              <a:t>eservation</a:t>
            </a:r>
            <a:endParaRPr lang="en-US" sz="24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539864"/>
            <a:ext cx="5573620" cy="1101248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 smtClean="0"/>
              <a:t>Company Name  :        iNautix Technologies</a:t>
            </a:r>
            <a:endParaRPr lang="en-US" dirty="0"/>
          </a:p>
          <a:p>
            <a:r>
              <a:rPr lang="en-US" dirty="0"/>
              <a:t>Presenter </a:t>
            </a:r>
            <a:r>
              <a:rPr lang="en-US" dirty="0" smtClean="0"/>
              <a:t>Name   : </a:t>
            </a:r>
            <a:r>
              <a:rPr lang="en-US" dirty="0" err="1" smtClean="0"/>
              <a:t>A.K.Mohameed</a:t>
            </a:r>
            <a:r>
              <a:rPr lang="en-US" dirty="0" smtClean="0"/>
              <a:t> </a:t>
            </a:r>
            <a:r>
              <a:rPr lang="en-US" dirty="0" err="1" smtClean="0"/>
              <a:t>Musthafa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59594740"/>
              </p:ext>
            </p:extLst>
          </p:nvPr>
        </p:nvGraphicFramePr>
        <p:xfrm>
          <a:off x="-637209" y="448574"/>
          <a:ext cx="10314609" cy="671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90800" y="1219200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rebuchet MS" panose="020B0603020202020204" pitchFamily="34" charset="0"/>
              </a:rPr>
              <a:t>Schedule</a:t>
            </a:r>
          </a:p>
          <a:p>
            <a:endParaRPr lang="en-US" sz="32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4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8153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8200"/>
            <a:ext cx="8610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5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362200"/>
            <a:ext cx="7239000" cy="7010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THANK  You!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7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 Goals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9416"/>
            <a:ext cx="7239000" cy="4486584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Objective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   To  Develop a Web Application which enables students to buy/sell their old books to other students within the collage infrastructure.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 smtClean="0">
                <a:latin typeface="Algerian" panose="04020705040A02060702" pitchFamily="82" charset="0"/>
              </a:rPr>
              <a:t>BeNefits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Time Saving , Reusability,</a:t>
            </a:r>
          </a:p>
          <a:p>
            <a:pPr marL="0" indent="0">
              <a:buNone/>
            </a:pPr>
            <a:r>
              <a:rPr lang="en-US" dirty="0" smtClean="0"/>
              <a:t>Cost-Effective.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Current Status: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Progress has been made till now?</a:t>
            </a:r>
          </a:p>
          <a:p>
            <a:r>
              <a:rPr lang="en-US" dirty="0" smtClean="0"/>
              <a:t>Class and E-R Modelling</a:t>
            </a:r>
          </a:p>
          <a:p>
            <a:r>
              <a:rPr lang="en-US" dirty="0" smtClean="0"/>
              <a:t>Building Entities with functional components</a:t>
            </a:r>
          </a:p>
          <a:p>
            <a:r>
              <a:rPr lang="en-US" dirty="0" smtClean="0"/>
              <a:t>Creating Web Pages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 dirty="0">
                <a:latin typeface="Trebuchet MS" pitchFamily="34" charset="0"/>
              </a:rPr>
              <a:t>-for more info…</a:t>
            </a:r>
          </a:p>
          <a:p>
            <a:r>
              <a:rPr lang="en-US" sz="1400" dirty="0">
                <a:latin typeface="Trebuchet MS" pitchFamily="34" charset="0"/>
              </a:rPr>
              <a:t>List location or contact for specification (or other related documents)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89560"/>
            <a:ext cx="7239000" cy="47244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Class Diagram: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550"/>
            <a:ext cx="8153399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89560"/>
            <a:ext cx="7239000" cy="47244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E-R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DiaGRAM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1464"/>
            <a:ext cx="8153400" cy="576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0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239000" cy="62484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Technologies and ide used:</a:t>
            </a:r>
            <a:endParaRPr lang="en-US" sz="32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7239000" cy="4846320"/>
          </a:xfrm>
        </p:spPr>
        <p:txBody>
          <a:bodyPr>
            <a:normAutofit/>
          </a:bodyPr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ECLIPSE KEPLER 4.3v</a:t>
            </a:r>
          </a:p>
          <a:p>
            <a:r>
              <a:rPr lang="en-US" dirty="0" smtClean="0"/>
              <a:t>starUML</a:t>
            </a:r>
          </a:p>
          <a:p>
            <a:r>
              <a:rPr lang="en-US" dirty="0" smtClean="0"/>
              <a:t>DERBY DATABASE</a:t>
            </a:r>
          </a:p>
          <a:p>
            <a:r>
              <a:rPr lang="en-US" dirty="0" smtClean="0"/>
              <a:t>JSP </a:t>
            </a:r>
          </a:p>
          <a:p>
            <a:r>
              <a:rPr lang="en-US" dirty="0" smtClean="0"/>
              <a:t>APACHE TOMCAT SERVER 7.0v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Gen Powerful Technology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43200"/>
            <a:ext cx="4648602" cy="26148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71" y="2590800"/>
            <a:ext cx="3619048" cy="3152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Ecosystem(NEXEN)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technology being used</a:t>
            </a:r>
          </a:p>
          <a:p>
            <a:pPr lvl="1"/>
            <a:r>
              <a:rPr lang="en-US" dirty="0" smtClean="0"/>
              <a:t>Benefits : Increases speed and market innovation,provides a foundation for clients and flexible environment.</a:t>
            </a:r>
          </a:p>
          <a:p>
            <a:pPr lvl="1"/>
            <a:r>
              <a:rPr lang="en-US" dirty="0" smtClean="0"/>
              <a:t>Open source, Cloud Environment</a:t>
            </a:r>
            <a:endParaRPr lang="en-US" dirty="0"/>
          </a:p>
          <a:p>
            <a:r>
              <a:rPr lang="en-US" dirty="0"/>
              <a:t>Standards being adopted</a:t>
            </a:r>
          </a:p>
          <a:p>
            <a:pPr lvl="1"/>
            <a:r>
              <a:rPr lang="en-US" dirty="0"/>
              <a:t>Benefits</a:t>
            </a:r>
            <a:r>
              <a:rPr lang="en-US" dirty="0" smtClean="0"/>
              <a:t>: “cutting-edge </a:t>
            </a:r>
            <a:r>
              <a:rPr lang="en-US" dirty="0"/>
              <a:t>capabilities </a:t>
            </a:r>
            <a:r>
              <a:rPr lang="en-US" dirty="0" smtClean="0"/>
              <a:t>which help </a:t>
            </a:r>
            <a:r>
              <a:rPr lang="en-US" dirty="0"/>
              <a:t>clients at every stage of the investment lifecycle</a:t>
            </a:r>
            <a:r>
              <a:rPr lang="en-US" dirty="0" smtClean="0"/>
              <a:t>.”</a:t>
            </a:r>
            <a:endParaRPr lang="en-US" dirty="0"/>
          </a:p>
          <a:p>
            <a:pPr>
              <a:buFontTx/>
              <a:buNone/>
            </a:pPr>
            <a:r>
              <a:rPr lang="en-US" dirty="0" smtClean="0"/>
              <a:t>         It has 100 applications running with 10-15k users per day and millions of transactions.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chemeClr val="bg2">
                    <a:lumMod val="50000"/>
                  </a:schemeClr>
                </a:solidFill>
              </a:rPr>
              <a:t>Procedures: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6764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Student</a:t>
            </a:r>
            <a:r>
              <a:rPr lang="en-US" dirty="0" smtClean="0">
                <a:latin typeface="Trebuchet MS" panose="020B0603020202020204" pitchFamily="34" charset="0"/>
              </a:rPr>
              <a:t>:</a:t>
            </a:r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04800" y="3424237"/>
            <a:ext cx="1419225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Student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5500" y="2728912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2" idx="6"/>
            <a:endCxn id="7" idx="1"/>
          </p:cNvCxnSpPr>
          <p:nvPr/>
        </p:nvCxnSpPr>
        <p:spPr>
          <a:xfrm flipV="1">
            <a:off x="1724025" y="2995612"/>
            <a:ext cx="371475" cy="695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90950" y="1676400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 Books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90950" y="2462212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Post Books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90950" y="3162300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Search Books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7" idx="3"/>
          </p:cNvCxnSpPr>
          <p:nvPr/>
        </p:nvCxnSpPr>
        <p:spPr>
          <a:xfrm>
            <a:off x="3009900" y="2995612"/>
            <a:ext cx="781050" cy="1266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8" idx="1"/>
          </p:cNvCxnSpPr>
          <p:nvPr/>
        </p:nvCxnSpPr>
        <p:spPr>
          <a:xfrm flipV="1">
            <a:off x="3009900" y="2728912"/>
            <a:ext cx="78105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</p:cNvCxnSpPr>
          <p:nvPr/>
        </p:nvCxnSpPr>
        <p:spPr>
          <a:xfrm flipV="1">
            <a:off x="3009900" y="1943100"/>
            <a:ext cx="781050" cy="1052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257800" y="2924175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Reserve Books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17" idx="3"/>
            <a:endCxn id="31" idx="0"/>
          </p:cNvCxnSpPr>
          <p:nvPr/>
        </p:nvCxnSpPr>
        <p:spPr>
          <a:xfrm>
            <a:off x="4705350" y="1943100"/>
            <a:ext cx="1009650" cy="98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705600" y="3019425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1" idx="3"/>
            <a:endCxn id="35" idx="1"/>
          </p:cNvCxnSpPr>
          <p:nvPr/>
        </p:nvCxnSpPr>
        <p:spPr>
          <a:xfrm>
            <a:off x="6172200" y="3190875"/>
            <a:ext cx="533400" cy="9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790950" y="3962400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My Orders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7" idx="3"/>
            <a:endCxn id="19" idx="1"/>
          </p:cNvCxnSpPr>
          <p:nvPr/>
        </p:nvCxnSpPr>
        <p:spPr>
          <a:xfrm>
            <a:off x="3009900" y="2995612"/>
            <a:ext cx="781050" cy="433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174081" y="4262437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Register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2" idx="6"/>
            <a:endCxn id="51" idx="1"/>
          </p:cNvCxnSpPr>
          <p:nvPr/>
        </p:nvCxnSpPr>
        <p:spPr>
          <a:xfrm>
            <a:off x="1724025" y="3690937"/>
            <a:ext cx="450056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790950" y="4914900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Request Pending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7" idx="3"/>
            <a:endCxn id="58" idx="1"/>
          </p:cNvCxnSpPr>
          <p:nvPr/>
        </p:nvCxnSpPr>
        <p:spPr>
          <a:xfrm>
            <a:off x="3009900" y="2995612"/>
            <a:ext cx="781050" cy="2185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4D0E0B0-8833-491E-BB0D-6E6AC9CC05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773</TotalTime>
  <Words>210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Opulent</vt:lpstr>
      <vt:lpstr>Second Hand Books Reservation</vt:lpstr>
      <vt:lpstr>Project Goals</vt:lpstr>
      <vt:lpstr>Current Status:</vt:lpstr>
      <vt:lpstr>Class Diagram:</vt:lpstr>
      <vt:lpstr>E-R DiaGRAM:</vt:lpstr>
      <vt:lpstr>Technologies and ide used:</vt:lpstr>
      <vt:lpstr>Next Gen Powerful Technology</vt:lpstr>
      <vt:lpstr>Ecosystem(NEXEN)</vt:lpstr>
      <vt:lpstr>Procedures:</vt:lpstr>
      <vt:lpstr>PowerPoint Presentation</vt:lpstr>
      <vt:lpstr>PowerPoint Presentation</vt:lpstr>
      <vt:lpstr>PowerPoint Presentation</vt:lpstr>
      <vt:lpstr>THANK  You!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Penukonda, Sai Navya Sree</dc:creator>
  <cp:lastModifiedBy>Asan Mohamed Kaja Mohideen, Mohameed Musthafa</cp:lastModifiedBy>
  <cp:revision>27</cp:revision>
  <cp:lastPrinted>1601-01-01T00:00:00Z</cp:lastPrinted>
  <dcterms:created xsi:type="dcterms:W3CDTF">2017-02-23T06:56:16Z</dcterms:created>
  <dcterms:modified xsi:type="dcterms:W3CDTF">2017-02-24T13:09:40Z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