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57"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84" autoAdjust="0"/>
    <p:restoredTop sz="94660"/>
  </p:normalViewPr>
  <p:slideViewPr>
    <p:cSldViewPr snapToGrid="0">
      <p:cViewPr varScale="1">
        <p:scale>
          <a:sx n="73" d="100"/>
          <a:sy n="73" d="100"/>
        </p:scale>
        <p:origin x="-40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4/6/2017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4/6/2017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4/6/2017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4/6/2017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4/6/2017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4/6/2017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4/6/2017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4/6/2017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POWER OF INTROVERTS</a:t>
            </a:r>
            <a:endParaRPr lang="en-US" dirty="0"/>
          </a:p>
        </p:txBody>
      </p:sp>
      <p:sp>
        <p:nvSpPr>
          <p:cNvPr id="3" name="Subtitle 2"/>
          <p:cNvSpPr>
            <a:spLocks noGrp="1"/>
          </p:cNvSpPr>
          <p:nvPr>
            <p:ph type="subTitle" idx="1"/>
          </p:nvPr>
        </p:nvSpPr>
        <p:spPr/>
        <p:txBody>
          <a:bodyPr/>
          <a:lstStyle/>
          <a:p>
            <a:r>
              <a:rPr lang="en-US" dirty="0" smtClean="0"/>
              <a:t>ted talk By </a:t>
            </a:r>
            <a:r>
              <a:rPr lang="en-US" dirty="0" err="1" smtClean="0"/>
              <a:t>susan</a:t>
            </a:r>
            <a:r>
              <a:rPr lang="en-US" dirty="0" smtClean="0"/>
              <a:t> </a:t>
            </a:r>
            <a:r>
              <a:rPr lang="en-US" dirty="0" err="1" smtClean="0"/>
              <a:t>cain</a:t>
            </a:r>
            <a:endParaRPr lang="en-US" dirty="0"/>
          </a:p>
        </p:txBody>
      </p:sp>
    </p:spTree>
    <p:extLst>
      <p:ext uri="{BB962C8B-B14F-4D97-AF65-F5344CB8AC3E}">
        <p14:creationId xmlns:p14="http://schemas.microsoft.com/office/powerpoint/2010/main" xmlns="" val="229973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Susan Cain depicts the </a:t>
            </a:r>
            <a:r>
              <a:rPr lang="en-IN" dirty="0" smtClean="0"/>
              <a:t>history of how Western culture transformed from a culture of character to a culture of personality in which an "extrovert ideal" dominates and introversion is viewed as inferior or even pathological</a:t>
            </a:r>
            <a:r>
              <a:rPr lang="en-IN" dirty="0" smtClean="0"/>
              <a:t>.</a:t>
            </a:r>
          </a:p>
          <a:p>
            <a:r>
              <a:rPr lang="en-IN" dirty="0" smtClean="0"/>
              <a:t>Cain cites research in biology, psychology, neuroscience and evolution to demonstrate that introversion is both common and normal, noting that many of humankind's most creative individuals and distinguished leaders were introverts</a:t>
            </a:r>
            <a:r>
              <a:rPr lang="en-IN" dirty="0" smtClean="0"/>
              <a:t>.</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Being social in an anti-social way</a:t>
            </a:r>
            <a:endParaRPr lang="en-IN" dirty="0"/>
          </a:p>
        </p:txBody>
      </p:sp>
      <p:sp>
        <p:nvSpPr>
          <p:cNvPr id="3" name="Content Placeholder 2"/>
          <p:cNvSpPr>
            <a:spLocks noGrp="1"/>
          </p:cNvSpPr>
          <p:nvPr>
            <p:ph idx="1"/>
          </p:nvPr>
        </p:nvSpPr>
        <p:spPr/>
        <p:txBody>
          <a:bodyPr/>
          <a:lstStyle/>
          <a:p>
            <a:r>
              <a:rPr lang="en-IN" dirty="0" smtClean="0"/>
              <a:t>Reading is a primary group activity</a:t>
            </a:r>
          </a:p>
          <a:p>
            <a:r>
              <a:rPr lang="en-IN" dirty="0" smtClean="0"/>
              <a:t>Roaming an adventure land in your mind</a:t>
            </a:r>
          </a:p>
          <a:p>
            <a:r>
              <a:rPr lang="en-IN" dirty="0" smtClean="0"/>
              <a:t>Camping with books rather than alcohol</a:t>
            </a:r>
          </a:p>
          <a:p>
            <a:r>
              <a:rPr lang="en-IN" dirty="0" smtClean="0"/>
              <a:t>Being R-O-W-D-I-E </a:t>
            </a:r>
            <a:r>
              <a:rPr lang="en-IN" dirty="0" err="1" smtClean="0"/>
              <a:t>vs</a:t>
            </a:r>
            <a:r>
              <a:rPr lang="en-IN" dirty="0" smtClean="0"/>
              <a:t> Mellow</a:t>
            </a:r>
          </a:p>
          <a:p>
            <a:r>
              <a:rPr lang="en-IN" dirty="0" smtClean="0"/>
              <a:t>What is camp spirit ?</a:t>
            </a:r>
          </a:p>
          <a:p>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a:t>
            </a:r>
            <a:r>
              <a:rPr lang="en-IN" dirty="0" smtClean="0"/>
              <a:t>ntroverts</a:t>
            </a:r>
            <a:endParaRPr lang="en-IN" dirty="0"/>
          </a:p>
        </p:txBody>
      </p:sp>
      <p:sp>
        <p:nvSpPr>
          <p:cNvPr id="3" name="Content Placeholder 2"/>
          <p:cNvSpPr>
            <a:spLocks noGrp="1"/>
          </p:cNvSpPr>
          <p:nvPr>
            <p:ph idx="1"/>
          </p:nvPr>
        </p:nvSpPr>
        <p:spPr/>
        <p:txBody>
          <a:bodyPr/>
          <a:lstStyle/>
          <a:p>
            <a:r>
              <a:rPr lang="en-IN" dirty="0" smtClean="0"/>
              <a:t>People trying to be extrovert is common</a:t>
            </a:r>
          </a:p>
          <a:p>
            <a:r>
              <a:rPr lang="en-IN" dirty="0" smtClean="0"/>
              <a:t>But when it comes to leadership and creativity, introverts are the best.</a:t>
            </a:r>
          </a:p>
          <a:p>
            <a:r>
              <a:rPr lang="en-IN" dirty="0" smtClean="0"/>
              <a:t>Third to a half of the population are introverts.</a:t>
            </a:r>
          </a:p>
          <a:p>
            <a:r>
              <a:rPr lang="en-IN" dirty="0" smtClean="0"/>
              <a:t>Introversion is different </a:t>
            </a:r>
            <a:r>
              <a:rPr lang="en-IN" dirty="0" smtClean="0"/>
              <a:t>from being </a:t>
            </a:r>
            <a:r>
              <a:rPr lang="en-IN" dirty="0" smtClean="0"/>
              <a:t>shy. Shyness </a:t>
            </a:r>
            <a:r>
              <a:rPr lang="en-IN" dirty="0" smtClean="0"/>
              <a:t>is about fear of social judgment</a:t>
            </a:r>
            <a:r>
              <a:rPr lang="en-IN" dirty="0" smtClean="0"/>
              <a:t>.</a:t>
            </a:r>
          </a:p>
          <a:p>
            <a:r>
              <a:rPr lang="en-IN" dirty="0" smtClean="0"/>
              <a:t>Introversion is more about, how do you respond to </a:t>
            </a:r>
            <a:r>
              <a:rPr lang="en-IN" dirty="0" smtClean="0"/>
              <a:t>stimulation, including </a:t>
            </a:r>
            <a:r>
              <a:rPr lang="en-IN" dirty="0" smtClean="0"/>
              <a:t>social stimulation</a:t>
            </a:r>
            <a:r>
              <a:rPr lang="en-IN" dirty="0" smtClean="0"/>
              <a:t>.</a:t>
            </a:r>
          </a:p>
          <a:p>
            <a:r>
              <a:rPr lang="en-IN" dirty="0" smtClean="0"/>
              <a:t>Introverts find themselves more creative, alive</a:t>
            </a:r>
            <a:r>
              <a:rPr lang="en-IN" dirty="0" smtClean="0"/>
              <a:t> </a:t>
            </a:r>
            <a:r>
              <a:rPr lang="en-IN" dirty="0" smtClean="0"/>
              <a:t>at calm places.</a:t>
            </a:r>
          </a:p>
          <a:p>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Bias</a:t>
            </a:r>
            <a:endParaRPr lang="en-IN" dirty="0"/>
          </a:p>
        </p:txBody>
      </p:sp>
      <p:sp>
        <p:nvSpPr>
          <p:cNvPr id="3" name="Content Placeholder 2"/>
          <p:cNvSpPr>
            <a:spLocks noGrp="1"/>
          </p:cNvSpPr>
          <p:nvPr>
            <p:ph idx="1"/>
          </p:nvPr>
        </p:nvSpPr>
        <p:spPr/>
        <p:txBody>
          <a:bodyPr/>
          <a:lstStyle/>
          <a:p>
            <a:r>
              <a:rPr lang="en-IN" dirty="0" smtClean="0"/>
              <a:t>Our most important institutions, our schools and our workplaces, they are designed mostly for extroverts and for extroverts' need for lots of stimulation</a:t>
            </a:r>
            <a:r>
              <a:rPr lang="en-IN" dirty="0" smtClean="0"/>
              <a:t>.</a:t>
            </a:r>
          </a:p>
          <a:p>
            <a:r>
              <a:rPr lang="en-IN" dirty="0" smtClean="0"/>
              <a:t>Kids are made to work in group and there are outliers</a:t>
            </a:r>
          </a:p>
          <a:p>
            <a:r>
              <a:rPr lang="en-IN" dirty="0" smtClean="0"/>
              <a:t>Ideal students are extrovert, but the best brains are introverts</a:t>
            </a:r>
          </a:p>
          <a:p>
            <a:r>
              <a:rPr lang="en-IN" dirty="0" smtClean="0"/>
              <a:t>Introvert leaders have a better outcome than the extroverts</a:t>
            </a:r>
          </a:p>
          <a:p>
            <a:r>
              <a:rPr lang="en-IN" dirty="0" smtClean="0"/>
              <a:t>Most of the leaders in history are introverts.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Introvert-Extrovert Spectrum</a:t>
            </a:r>
            <a:endParaRPr lang="en-IN" dirty="0"/>
          </a:p>
        </p:txBody>
      </p:sp>
      <p:sp>
        <p:nvSpPr>
          <p:cNvPr id="3" name="Content Placeholder 2"/>
          <p:cNvSpPr>
            <a:spLocks noGrp="1"/>
          </p:cNvSpPr>
          <p:nvPr>
            <p:ph idx="1"/>
          </p:nvPr>
        </p:nvSpPr>
        <p:spPr/>
        <p:txBody>
          <a:bodyPr/>
          <a:lstStyle/>
          <a:p>
            <a:r>
              <a:rPr lang="en-IN" dirty="0" smtClean="0"/>
              <a:t>Carl Jung, the psychologist who first popularized these terms, said that there's no such thing as a pure introvert or a pure extrovert</a:t>
            </a:r>
            <a:r>
              <a:rPr lang="en-IN" dirty="0" smtClean="0"/>
              <a:t>.</a:t>
            </a:r>
          </a:p>
          <a:p>
            <a:r>
              <a:rPr lang="en-IN" dirty="0" err="1" smtClean="0"/>
              <a:t>Ambivert</a:t>
            </a:r>
            <a:r>
              <a:rPr lang="en-IN" dirty="0" smtClean="0"/>
              <a:t>.</a:t>
            </a:r>
          </a:p>
          <a:p>
            <a:r>
              <a:rPr lang="en-IN" dirty="0" smtClean="0"/>
              <a:t>Solitude is a crucial ingredient to creativity.</a:t>
            </a:r>
          </a:p>
          <a:p>
            <a:r>
              <a:rPr lang="en-IN" dirty="0" smtClean="0"/>
              <a:t>Steve </a:t>
            </a:r>
            <a:r>
              <a:rPr lang="en-IN" dirty="0" smtClean="0"/>
              <a:t>Wozniak – is an introvert.</a:t>
            </a:r>
          </a:p>
          <a:p>
            <a:r>
              <a:rPr lang="en-IN" dirty="0" smtClean="0"/>
              <a:t>Most </a:t>
            </a:r>
            <a:r>
              <a:rPr lang="en-IN" dirty="0" smtClean="0"/>
              <a:t>of the world's major religions, </a:t>
            </a:r>
            <a:r>
              <a:rPr lang="en-IN" dirty="0" smtClean="0"/>
              <a:t>has </a:t>
            </a:r>
            <a:r>
              <a:rPr lang="en-IN" dirty="0" smtClean="0"/>
              <a:t>seekers — Moses, Jesus, Buddha, Muhammad — seekers who are going off by themselves alone to the wilderness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Western Culture</a:t>
            </a:r>
            <a:endParaRPr lang="en-IN" dirty="0"/>
          </a:p>
        </p:txBody>
      </p:sp>
      <p:sp>
        <p:nvSpPr>
          <p:cNvPr id="3" name="Content Placeholder 2"/>
          <p:cNvSpPr>
            <a:spLocks noGrp="1"/>
          </p:cNvSpPr>
          <p:nvPr>
            <p:ph idx="1"/>
          </p:nvPr>
        </p:nvSpPr>
        <p:spPr/>
        <p:txBody>
          <a:bodyPr/>
          <a:lstStyle/>
          <a:p>
            <a:r>
              <a:rPr lang="en-IN" dirty="0" smtClean="0"/>
              <a:t>We </a:t>
            </a:r>
            <a:r>
              <a:rPr lang="en-IN" dirty="0" smtClean="0"/>
              <a:t>instinctively </a:t>
            </a:r>
            <a:r>
              <a:rPr lang="en-IN" dirty="0" smtClean="0"/>
              <a:t>mirror, </a:t>
            </a:r>
            <a:r>
              <a:rPr lang="en-IN" dirty="0" err="1" smtClean="0"/>
              <a:t>mimick</a:t>
            </a:r>
            <a:r>
              <a:rPr lang="en-IN" dirty="0" smtClean="0"/>
              <a:t> the opinions of others when we are in a group.</a:t>
            </a:r>
          </a:p>
          <a:p>
            <a:r>
              <a:rPr lang="en-IN" dirty="0" smtClean="0"/>
              <a:t>Best talker </a:t>
            </a:r>
            <a:r>
              <a:rPr lang="en-IN" dirty="0" err="1" smtClean="0"/>
              <a:t>vs</a:t>
            </a:r>
            <a:r>
              <a:rPr lang="en-IN" dirty="0" smtClean="0"/>
              <a:t> Best ideas</a:t>
            </a:r>
          </a:p>
          <a:p>
            <a:r>
              <a:rPr lang="en-IN" dirty="0" smtClean="0"/>
              <a:t>The society makes the introverts feel guilty.</a:t>
            </a:r>
          </a:p>
          <a:p>
            <a:r>
              <a:rPr lang="en-IN" dirty="0" smtClean="0"/>
              <a:t>Self help books are of no help.</a:t>
            </a:r>
          </a:p>
          <a:p>
            <a:r>
              <a:rPr lang="en-IN" dirty="0" smtClean="0"/>
              <a:t>Magnetism and charisma seem to be more important all of a sudden.</a:t>
            </a:r>
          </a:p>
          <a:p>
            <a:r>
              <a:rPr lang="en-IN" dirty="0" smtClean="0"/>
              <a:t>Introverts by being themselves come up with better ideas.</a:t>
            </a:r>
          </a:p>
          <a:p>
            <a:endParaRPr lang="en-IN" dirty="0" smtClean="0"/>
          </a:p>
          <a:p>
            <a:endParaRPr lang="en-IN" dirty="0" smtClean="0"/>
          </a:p>
          <a:p>
            <a:endParaRPr lang="en-IN"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calls for action </a:t>
            </a:r>
            <a:endParaRPr lang="en-IN" dirty="0"/>
          </a:p>
        </p:txBody>
      </p:sp>
      <p:sp>
        <p:nvSpPr>
          <p:cNvPr id="3" name="Content Placeholder 2"/>
          <p:cNvSpPr>
            <a:spLocks noGrp="1"/>
          </p:cNvSpPr>
          <p:nvPr>
            <p:ph idx="1"/>
          </p:nvPr>
        </p:nvSpPr>
        <p:spPr/>
        <p:txBody>
          <a:bodyPr/>
          <a:lstStyle/>
          <a:p>
            <a:pPr>
              <a:buFont typeface="Wingdings" pitchFamily="2" charset="2"/>
              <a:buChar char="v"/>
            </a:pPr>
            <a:r>
              <a:rPr lang="en-IN" dirty="0" smtClean="0"/>
              <a:t>Stop the madness for constant group work. </a:t>
            </a:r>
            <a:endParaRPr lang="en-IN" dirty="0" smtClean="0"/>
          </a:p>
          <a:p>
            <a:pPr lvl="3">
              <a:buFont typeface="Wingdings" pitchFamily="2" charset="2"/>
              <a:buChar char="v"/>
            </a:pPr>
            <a:r>
              <a:rPr lang="en-IN" dirty="0" smtClean="0"/>
              <a:t>	We need to know how to work on our own</a:t>
            </a:r>
          </a:p>
          <a:p>
            <a:pPr>
              <a:buFont typeface="Wingdings" pitchFamily="2" charset="2"/>
              <a:buChar char="v"/>
            </a:pPr>
            <a:r>
              <a:rPr lang="en-IN" dirty="0" smtClean="0"/>
              <a:t>Go to the wilderness</a:t>
            </a:r>
          </a:p>
          <a:p>
            <a:pPr lvl="3">
              <a:buFont typeface="Wingdings" pitchFamily="2" charset="2"/>
              <a:buChar char="Ø"/>
            </a:pPr>
            <a:r>
              <a:rPr lang="en-IN" dirty="0" smtClean="0"/>
              <a:t>Spend some alone time</a:t>
            </a:r>
          </a:p>
          <a:p>
            <a:pPr>
              <a:buFont typeface="Wingdings" pitchFamily="2" charset="2"/>
              <a:buChar char="v"/>
            </a:pPr>
            <a:r>
              <a:rPr lang="en-IN" dirty="0" smtClean="0"/>
              <a:t>Take a good look at what's inside your own suitcase and why you put it there.</a:t>
            </a:r>
            <a:endParaRPr lang="en-I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40540" y="2792761"/>
            <a:ext cx="7563395" cy="1015663"/>
          </a:xfrm>
          <a:prstGeom prst="rect">
            <a:avLst/>
          </a:prstGeom>
          <a:noFill/>
        </p:spPr>
        <p:txBody>
          <a:bodyPr wrap="square" rtlCol="0">
            <a:spAutoFit/>
          </a:bodyPr>
          <a:lstStyle/>
          <a:p>
            <a:r>
              <a:rPr lang="en-IN" sz="6000" dirty="0" smtClean="0"/>
              <a:t>THANK YOU</a:t>
            </a:r>
            <a:endParaRPr lang="en-IN" sz="6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TotalTime>
  <Words>265</Words>
  <Application>Microsoft Office PowerPoint</Application>
  <PresentationFormat>Custom</PresentationFormat>
  <Paragraphs>46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THE POWER OF INTROVERTS</vt:lpstr>
      <vt:lpstr>Introduction</vt:lpstr>
      <vt:lpstr>Being social in an anti-social way</vt:lpstr>
      <vt:lpstr>Introverts</vt:lpstr>
      <vt:lpstr>The Bias</vt:lpstr>
      <vt:lpstr>Introvert-Extrovert Spectrum</vt:lpstr>
      <vt:lpstr>Western Culture</vt:lpstr>
      <vt:lpstr>3 calls for action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new</cp:lastModifiedBy>
  <cp:revision>7</cp:revision>
  <dcterms:created xsi:type="dcterms:W3CDTF">2014-09-12T17:24:29Z</dcterms:created>
  <dcterms:modified xsi:type="dcterms:W3CDTF">2017-04-06T02:18:53Z</dcterms:modified>
</cp:coreProperties>
</file>