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C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mu.wiki/w/%EB%B6%84%EB%A5%98:Slay%20the%20Sp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/>
          <p:nvPr/>
        </p:nvSpPr>
        <p:spPr>
          <a:xfrm>
            <a:off x="2200140" y="2121408"/>
            <a:ext cx="7765961" cy="198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2013180049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김천기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2016182029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이소현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36D3A2-8D78-4CCE-AFF0-FB3E4EC571BB}"/>
              </a:ext>
            </a:extLst>
          </p:cNvPr>
          <p:cNvSpPr txBox="1"/>
          <p:nvPr/>
        </p:nvSpPr>
        <p:spPr>
          <a:xfrm>
            <a:off x="722489" y="4972756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김경철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-12879" y="2899603"/>
            <a:ext cx="12192000" cy="225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4"/>
          <p:cNvSpPr/>
          <p:nvPr/>
        </p:nvSpPr>
        <p:spPr>
          <a:xfrm>
            <a:off x="0" y="3125989"/>
            <a:ext cx="12192000" cy="862537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1BE35E7-FEAB-4F32-8A4C-A484EAB8A745}"/>
              </a:ext>
            </a:extLst>
          </p:cNvPr>
          <p:cNvSpPr txBox="1"/>
          <p:nvPr/>
        </p:nvSpPr>
        <p:spPr>
          <a:xfrm>
            <a:off x="2486143" y="1858835"/>
            <a:ext cx="71939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 GROUND</a:t>
            </a:r>
          </a:p>
          <a:p>
            <a:pPr algn="ctr"/>
            <a:r>
              <a:rPr lang="en-US" altLang="ko-KR" sz="6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 AIR</a:t>
            </a:r>
            <a:endParaRPr lang="ko-KR" altLang="en-US" sz="6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0303" y="129241"/>
            <a:ext cx="3815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80" y="1454762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980" y="2492645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80" y="3485143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환경 및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6980" y="4523026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제품과의 차별성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980" y="5545267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945" y="1146731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필요성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763" y="1997839"/>
            <a:ext cx="11238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아프리카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TV 120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로그인기준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사용자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플렛폼 시장이 엄청난 성장세를 보이고 있으며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중 게임이 차지 하고 있는 비율은 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70%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많은 비중을 차지하고 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39" y="3375053"/>
            <a:ext cx="2956731" cy="30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9770" t="2458" r="6015"/>
          <a:stretch/>
        </p:blipFill>
        <p:spPr>
          <a:xfrm>
            <a:off x="724786" y="3375053"/>
            <a:ext cx="2975958" cy="3010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266" y="3375053"/>
            <a:ext cx="3460281" cy="301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4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1877" y="2038026"/>
            <a:ext cx="111335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확실한 수익성을 내고 있는 시장이 마련되어 있음에도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시장을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활용하는 게임이 나오지 않고 있다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커지는 시장에 맞는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플렛폼을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게임이 필요하다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투표 기능 구현 게임은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(ex. </a:t>
            </a:r>
            <a:r>
              <a:rPr lang="en-US" altLang="ko-KR" sz="1400" dirty="0" smtClean="0">
                <a:hlinkClick r:id="rId2"/>
              </a:rPr>
              <a:t>Slay </a:t>
            </a:r>
            <a:r>
              <a:rPr lang="en-US" altLang="ko-KR" sz="1400" dirty="0">
                <a:hlinkClick r:id="rId2"/>
              </a:rPr>
              <a:t>the </a:t>
            </a:r>
            <a:r>
              <a:rPr lang="en-US" altLang="ko-KR" sz="1400" dirty="0" smtClean="0">
                <a:hlinkClick r:id="rId2"/>
              </a:rPr>
              <a:t>Spire</a:t>
            </a:r>
            <a:r>
              <a:rPr lang="en-US" altLang="ko-KR" sz="1400" dirty="0" smtClean="0"/>
              <a:t>]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9D8874A-4E9C-4026-924B-5BEEA86EABD0}"/>
              </a:ext>
            </a:extLst>
          </p:cNvPr>
          <p:cNvSpPr txBox="1"/>
          <p:nvPr/>
        </p:nvSpPr>
        <p:spPr>
          <a:xfrm>
            <a:off x="505822" y="1191070"/>
            <a:ext cx="136287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ABA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BUT !</a:t>
            </a:r>
            <a:endParaRPr lang="ko-KR" altLang="en-US" sz="4000" b="1" dirty="0">
              <a:solidFill>
                <a:srgbClr val="FABAC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7" y="3839089"/>
            <a:ext cx="5070087" cy="26919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2" b="8182"/>
          <a:stretch/>
        </p:blipFill>
        <p:spPr>
          <a:xfrm>
            <a:off x="6542116" y="3241964"/>
            <a:ext cx="4721629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1" y="1279816"/>
            <a:ext cx="4552133" cy="2649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6467">
            <a:off x="1234519" y="1712694"/>
            <a:ext cx="2951980" cy="19028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0" y="3929300"/>
            <a:ext cx="4552133" cy="27455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4" r="41048"/>
          <a:stretch/>
        </p:blipFill>
        <p:spPr>
          <a:xfrm rot="12024704">
            <a:off x="1928211" y="3786978"/>
            <a:ext cx="889000" cy="26147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4677" y="890186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2777" y="92416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8" y="1887301"/>
            <a:ext cx="5944604" cy="408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7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115"/>
          <a:stretch/>
        </p:blipFill>
        <p:spPr>
          <a:xfrm>
            <a:off x="180303" y="1400728"/>
            <a:ext cx="6834010" cy="48730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95203" y="3911600"/>
            <a:ext cx="1919110" cy="1409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20024" r="8339"/>
          <a:stretch/>
        </p:blipFill>
        <p:spPr>
          <a:xfrm>
            <a:off x="4309142" y="1620322"/>
            <a:ext cx="2593588" cy="184307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7206332" y="213546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172146" y="449131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1518" y="1941698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Donation 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시청자들이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스트리머에게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후원을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하였을때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코인이 올라 상품을 살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8462" y="430664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채팅을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채팅으로 설정하여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시청자의 실시간 소통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환경 및 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5136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 </a:t>
            </a:r>
            <a:r>
              <a:rPr lang="en-US" altLang="ko-KR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</a:t>
            </a:r>
            <a:r>
              <a:rPr lang="en-US" altLang="ko-KR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PhotoShop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등등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2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타 제품과의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57228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41187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HY헤드라인M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김 천기</cp:lastModifiedBy>
  <cp:revision>25</cp:revision>
  <dcterms:created xsi:type="dcterms:W3CDTF">2018-11-26T03:51:23Z</dcterms:created>
  <dcterms:modified xsi:type="dcterms:W3CDTF">2018-11-28T12:18:09Z</dcterms:modified>
</cp:coreProperties>
</file>