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AC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36B912-8F14-4454-841F-F830FE1C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BABFFD6-FDD0-4F2B-9B66-760A0968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C7BDE2-087A-4A4E-BFCB-C54C1663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058C36A-5080-4A1F-BD9A-209F167E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26E8C6-FEB9-4E54-82A2-DABAB1DB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22FE70-5AAD-46AC-A3AD-B2FFC9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75C94ED-F63A-445A-902F-85AA9985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C916FE-88B2-456F-9155-001FC6F1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63F8D2-1235-4969-BC8F-853FCD5C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426888-C4B2-4432-8415-02EF77C0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2380799-B9B6-49A5-BE4F-87339A692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A0DF918-840B-45D2-B837-7C4E5569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B75E25-B397-4F4A-8857-A02D14A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837077-09C9-43D3-99B1-B74C9360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16B6BF-CEBF-4743-AB57-FE41059A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ADD370-53FE-44C5-9074-47E25599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D08937-E849-4A00-BDD4-07F619C5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DF612E-C229-4FDD-81CF-F633CCAD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1DA4F0-C3D3-4A3A-B77B-AFD11048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E7E67F-EE93-4EB3-AFA8-389F83DA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5C7A9-2628-4F2D-8FAD-5467883A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C7CA35E-20E5-4286-9FE6-05E33B32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2A9C52-AABA-4146-A783-558D8D8B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C1B6AB-2F4C-4C8C-B3A6-A44F2A61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B3794C-92B6-4B3F-8D28-F3C90F72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A66B23-CCBA-4651-BB9D-5892D9D7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0F50E7-3CE9-43EA-9E3A-A2C8508A9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724CDE-ECB7-400E-BB1F-2CC86000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C01F48B-D319-44D1-BDAC-23C5EFBB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8F58D82-AD40-4FE0-8A83-7BE1B73D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8EB293D-25FD-47E5-9BE8-23B499CC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0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02B42E-5366-430E-931F-948440EF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00581D1-9821-4AC3-BB51-B12F84B5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47A433D-A49B-4B74-AE18-75CC8413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6885725-5E78-41C4-BFF0-7E60811C1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7153D67-3B92-4621-A2D6-7C0EB77D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4B3B4BE-2C5C-48B3-BA79-E2D71BC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52BBC5D-24C1-4EC7-82AE-78A73D26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7CE8E55-714C-4D96-81E1-9C272EE0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CC9B56-CC2D-4EC5-ADAC-B641C68D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B6E839D-776A-482D-A584-3ADE24E9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6B39A00-DBDF-40F4-B0A8-5C51012C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95F81A-DD8A-4275-8137-0597AD08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065F68B-1533-4963-A54B-CEE48C7A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8EE470F-A156-43DB-AF4D-A418A13F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9E472DA-D5E2-4F99-8E2A-AB735C09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8E2C22-E96D-4E30-829E-C5601080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F85F714-56E0-45E6-A574-CFBABF0A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E1EB69D-CF07-420B-98BD-B53C6001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9EE376-932C-4F20-912A-19A9A923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C08D442-9F4C-4537-AB2F-F5666023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CFFC8C6-17C1-444B-B85B-E71B0A0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C56BF2-B225-434A-B878-CF35C517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35853CD-1204-4BFE-9E7D-FA03056BD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30D1046-84F8-47E2-9637-EE1F8D66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573E4D-EA74-4746-B5BF-A9FF0E3A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3508D7C-3EBC-4B81-8BC0-015ACC2D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06D730C-C52D-488A-B3AC-856FBF2E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820A22F-101A-402F-A5BB-D095C3AA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450A64-DD20-48B6-913C-D3DE6053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C6B5C1-6075-4315-A6E3-6CCB2438C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8AD5-9E69-4E2B-9F94-C8CBCC606C5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4EC332D-5CC3-4692-ADAC-F797423C0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AA751D-6B6D-458B-9E99-DFAF8049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4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90DD904-92DF-4C00-9DEF-62DB324CA9DC}"/>
              </a:ext>
            </a:extLst>
          </p:cNvPr>
          <p:cNvSpPr txBox="1"/>
          <p:nvPr/>
        </p:nvSpPr>
        <p:spPr>
          <a:xfrm>
            <a:off x="9392355" y="5664692"/>
            <a:ext cx="248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2013180049 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김천기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2016182029 </a:t>
            </a:r>
            <a:r>
              <a:rPr lang="ko-KR" altLang="en-US" sz="20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이소현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0ABF07A-FE4E-4688-80CC-687EED60F91B}"/>
              </a:ext>
            </a:extLst>
          </p:cNvPr>
          <p:cNvSpPr/>
          <p:nvPr/>
        </p:nvSpPr>
        <p:spPr>
          <a:xfrm>
            <a:off x="722490" y="4921955"/>
            <a:ext cx="1948354" cy="1450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36D3A2-8D78-4CCE-AFF0-FB3E4EC571BB}"/>
              </a:ext>
            </a:extLst>
          </p:cNvPr>
          <p:cNvSpPr txBox="1"/>
          <p:nvPr/>
        </p:nvSpPr>
        <p:spPr>
          <a:xfrm>
            <a:off x="722489" y="4972756"/>
            <a:ext cx="21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Professor.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김경철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3FBACC2-97ED-4D82-BB8A-5711DC7F65D1}"/>
              </a:ext>
            </a:extLst>
          </p:cNvPr>
          <p:cNvCxnSpPr/>
          <p:nvPr/>
        </p:nvCxnSpPr>
        <p:spPr>
          <a:xfrm>
            <a:off x="722490" y="5392888"/>
            <a:ext cx="194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3"/>
          <p:cNvSpPr/>
          <p:nvPr/>
        </p:nvSpPr>
        <p:spPr>
          <a:xfrm>
            <a:off x="-12879" y="2899603"/>
            <a:ext cx="12192000" cy="2257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0" y="3125989"/>
            <a:ext cx="12192000" cy="862537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BE35E7-FEAB-4F32-8A4C-A484EAB8A745}"/>
              </a:ext>
            </a:extLst>
          </p:cNvPr>
          <p:cNvSpPr txBox="1"/>
          <p:nvPr/>
        </p:nvSpPr>
        <p:spPr>
          <a:xfrm>
            <a:off x="2065739" y="1858835"/>
            <a:ext cx="80347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u="sng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PLAY </a:t>
            </a:r>
            <a:r>
              <a:rPr lang="en-US" altLang="ko-KR" sz="8000" u="sng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GROUND</a:t>
            </a:r>
          </a:p>
          <a:p>
            <a:pPr algn="ctr"/>
            <a:r>
              <a:rPr lang="en-US" altLang="ko-KR" sz="6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ON </a:t>
            </a:r>
            <a:r>
              <a:rPr lang="en-US" altLang="ko-KR" sz="6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AIR</a:t>
            </a:r>
            <a:endParaRPr lang="ko-KR" altLang="en-US" sz="6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0" name="object 3"/>
          <p:cNvSpPr/>
          <p:nvPr/>
        </p:nvSpPr>
        <p:spPr>
          <a:xfrm>
            <a:off x="2202287" y="1919914"/>
            <a:ext cx="7765961" cy="2185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7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80303" y="129241"/>
            <a:ext cx="3815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80" y="1454762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목적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6980" y="2492645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6980" y="3485143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환경 및 기술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6980" y="4523026"/>
            <a:ext cx="420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제품과의 차별성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6980" y="5545267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역할분담 및 일정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0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0303" y="129241"/>
            <a:ext cx="3140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연구 목적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701" y="1338853"/>
            <a:ext cx="3244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게임의 필요성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831" y="2212470"/>
            <a:ext cx="110209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YouTube,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아프리카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TV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등과 같이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ㅇㅇㅇㅇ연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몇 명 의 사용자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내용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ㅇㅇㅇㅇ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사용중이라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이러한 게임이 현 개발이 안되어 있으므로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미래 지향성이 있는 게임과 확실한 진출 가능성이 있는 시장이 마련되어있다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ㅇㅇㅇㅇ이로써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선두 주자를 하겠다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투표기능 정도의 구현게임은 있음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다키스톤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이라 불리는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슬레어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스파이어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4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게임소개 및 특징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01" y="1338853"/>
            <a:ext cx="111748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선택한 이유 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형식의 게임인지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           (1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ko-KR" altLang="en-US" sz="3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크리에이터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방송 연관 사진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8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en-US" altLang="ko-KR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  <a:r>
              <a:rPr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환경 및 기술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01" y="1338853"/>
            <a:ext cx="51363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2017 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 S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방송 </a:t>
            </a:r>
            <a:r>
              <a:rPr lang="ko-KR" altLang="en-US" sz="3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플렛폼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PhotoShop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등등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3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5283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타 제품과의 차별성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2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</a:t>
            </a:r>
            <a:r>
              <a:rPr lang="en-US" altLang="ko-KR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  <a:r>
              <a:rPr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역할 분담 및 일정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7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113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Adobe 고딕 Std B</vt:lpstr>
      <vt:lpstr>HY헤드라인M</vt:lpstr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천기 김</dc:creator>
  <cp:lastModifiedBy>김 천기</cp:lastModifiedBy>
  <cp:revision>8</cp:revision>
  <dcterms:created xsi:type="dcterms:W3CDTF">2018-11-26T03:51:23Z</dcterms:created>
  <dcterms:modified xsi:type="dcterms:W3CDTF">2018-11-26T17:46:00Z</dcterms:modified>
</cp:coreProperties>
</file>