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8" autoAdjust="0"/>
    <p:restoredTop sz="94660"/>
  </p:normalViewPr>
  <p:slideViewPr>
    <p:cSldViewPr snapToGrid="0">
      <p:cViewPr>
        <p:scale>
          <a:sx n="75" d="100"/>
          <a:sy n="75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2C4C1-934C-4119-AE61-B0C1BE8C8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69D618-E424-4152-8155-0FCC45F3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FDFE1-895D-4C54-97F6-E996EE8F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4BEE-1FB0-4E0D-ABA0-1C22AABB221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64C73-A8B0-45A9-AF6C-CF52FB9D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A9D12-DC66-4994-89DB-1DCB47EA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C9F-8914-4144-96C4-A86AFC6F1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40C23-1C4B-47DE-9549-728EA8F7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94AEB3-2EDF-4EF2-B488-AA50B09E4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13A62-F9C1-4D2E-84F5-C9EA837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4BEE-1FB0-4E0D-ABA0-1C22AABB221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4D93A-7854-4579-AB6E-143F4DF2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92479-928A-4395-BA29-76B27719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C9F-8914-4144-96C4-A86AFC6F1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3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E075BE-5A3E-4F4A-8748-9814F2755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9D7D8E-15EF-4C3B-AC6D-3994FE29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71B8E-9450-4820-8540-4824684A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4BEE-1FB0-4E0D-ABA0-1C22AABB221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11149-7A43-4146-BEEF-26392772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00EA6-756A-4B67-BD9C-DB328224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C9F-8914-4144-96C4-A86AFC6F1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2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E3910-152C-45E3-88C5-FE676B7D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D1F1B-D8C8-4729-A7C9-582576C2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E085B-A4B1-4C22-9FA4-F30DED56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4BEE-1FB0-4E0D-ABA0-1C22AABB221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8D68E-53BD-4E1B-AEDB-F831FE03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0139F-AD99-4F0D-B3B5-94B634A3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C9F-8914-4144-96C4-A86AFC6F1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9342E-604E-445A-8CA7-D86417C2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7D35DD-F6FF-4C93-B22A-C12E2A37F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3D516-9577-4838-BF41-65606B01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4BEE-1FB0-4E0D-ABA0-1C22AABB221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6DAC2-7074-4487-9F0F-ECFA8D97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1D97C-5E9B-4323-A47A-51A795A4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C9F-8914-4144-96C4-A86AFC6F1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1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F6AD0-1323-4917-9BC1-C27AC946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8D9C1-D173-4557-8F2F-0C510C18B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B29B24-708A-4106-989E-A7B5114F2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D04FB-8FFB-4638-A04F-219483B3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4BEE-1FB0-4E0D-ABA0-1C22AABB221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3B2AE-A4E8-46A9-8A97-DA676A0E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5A0FF5-3C91-4D6E-AE02-0004EB52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C9F-8914-4144-96C4-A86AFC6F1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5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82CE5-F5DE-496F-A08F-49CB7D19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E0AE8-5268-4451-B10B-94A485685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C83E67-F6D9-44FA-B056-67C33E724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F2F65E-EF6D-4585-A9CE-7826E99FF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AC95B5-E927-46CD-8A2B-5D5778C7B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E6686E-BF61-4DB1-A123-83EB4513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4BEE-1FB0-4E0D-ABA0-1C22AABB221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BA529B-7B71-4A00-B77F-DE874E5E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5E9B34-A9D1-4A04-B228-B51B4737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C9F-8914-4144-96C4-A86AFC6F1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4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14095-5919-4B7E-831C-C7EEF426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5B5A10-3786-4728-8C2C-8797E58F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4BEE-1FB0-4E0D-ABA0-1C22AABB221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171D44-9884-4804-A647-7ED9C5FD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3BA96C-CC54-4486-ABBA-390708B2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C9F-8914-4144-96C4-A86AFC6F1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03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066F07-630C-4E7D-9937-AF4094DE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4BEE-1FB0-4E0D-ABA0-1C22AABB221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A42BF4-C960-4D4B-9B7E-1ADEF468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A60071-AF64-41AD-8413-C0F03A11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C9F-8914-4144-96C4-A86AFC6F1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6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C4DC4-974F-4204-84A1-E6CBDD25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B883F-0E11-4342-A657-06AED6F4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253EB-1E72-444C-AFEE-3CC2F2BC8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D80C2-2695-4077-920D-78309520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4BEE-1FB0-4E0D-ABA0-1C22AABB221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99BE3-354F-4CA2-BF33-97F3A8ED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9311C-486C-4230-B5BD-329FC8FF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C9F-8914-4144-96C4-A86AFC6F1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43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9C54D-D50D-4689-88BB-212829CA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BA1EFB-F706-412F-8BA3-95A648D99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F2778-D125-45C7-9BE7-AC3120F92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EEBC5-3B9C-4E46-9E90-F9685F0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4BEE-1FB0-4E0D-ABA0-1C22AABB221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9BAE3-D5F5-454B-BFF6-8BFDDF0E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52213E-8D6A-496A-9D37-B5C5E051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C9F-8914-4144-96C4-A86AFC6F1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82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7911F4-D815-4D9D-B434-18C04F72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91BF59-3D9C-475A-BBF5-88C40B106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A82B4-6FE1-4EDE-88EB-321705CFB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14BEE-1FB0-4E0D-ABA0-1C22AABB221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0C7E8-61CE-4BC8-980B-577FEC394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66CEA-ED7B-4E16-ADB4-EFB1B1ED5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6C9F-8914-4144-96C4-A86AFC6F1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7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E5F70D-F66D-440D-86F0-8043BA927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34735"/>
              </p:ext>
            </p:extLst>
          </p:nvPr>
        </p:nvGraphicFramePr>
        <p:xfrm>
          <a:off x="-3" y="1698170"/>
          <a:ext cx="12192003" cy="8702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738991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2516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97331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548423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86165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28596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729856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386066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80873143"/>
                    </a:ext>
                  </a:extLst>
                </a:gridCol>
              </a:tblGrid>
              <a:tr h="662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78511"/>
                  </a:ext>
                </a:extLst>
              </a:tr>
              <a:tr h="7889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프레임워크제작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844852"/>
                  </a:ext>
                </a:extLst>
              </a:tr>
              <a:tr h="7889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로드 및 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23741"/>
                  </a:ext>
                </a:extLst>
              </a:tr>
              <a:tr h="662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오브젝트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46528"/>
                  </a:ext>
                </a:extLst>
              </a:tr>
              <a:tr h="662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충돌검사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03114"/>
                  </a:ext>
                </a:extLst>
              </a:tr>
              <a:tr h="662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그림자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조명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65703"/>
                  </a:ext>
                </a:extLst>
              </a:tr>
              <a:tr h="662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컨텐츠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05102"/>
                  </a:ext>
                </a:extLst>
              </a:tr>
              <a:tr h="662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15679"/>
                  </a:ext>
                </a:extLst>
              </a:tr>
              <a:tr h="662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 &amp; </a:t>
                      </a:r>
                      <a:r>
                        <a:rPr lang="ko-KR" altLang="en-US" dirty="0" err="1"/>
                        <a:t>트위치</a:t>
                      </a:r>
                      <a:r>
                        <a:rPr lang="ko-KR" altLang="en-US" dirty="0"/>
                        <a:t>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446"/>
                  </a:ext>
                </a:extLst>
              </a:tr>
              <a:tr h="662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서버 프레임워크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46757"/>
                  </a:ext>
                </a:extLst>
              </a:tr>
              <a:tr h="662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1425"/>
                  </a:ext>
                </a:extLst>
              </a:tr>
              <a:tr h="662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보수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1019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25D2CE8-47F0-4566-973B-1043188C06DC}"/>
              </a:ext>
            </a:extLst>
          </p:cNvPr>
          <p:cNvSpPr/>
          <p:nvPr/>
        </p:nvSpPr>
        <p:spPr>
          <a:xfrm>
            <a:off x="6096002" y="4963888"/>
            <a:ext cx="1866898" cy="1768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1541C1-7309-4201-811C-A89DF21D8DBC}"/>
              </a:ext>
            </a:extLst>
          </p:cNvPr>
          <p:cNvSpPr/>
          <p:nvPr/>
        </p:nvSpPr>
        <p:spPr>
          <a:xfrm>
            <a:off x="6096000" y="5220421"/>
            <a:ext cx="4027716" cy="1959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336261-6185-4BE7-AAAE-18117A4AF291}"/>
              </a:ext>
            </a:extLst>
          </p:cNvPr>
          <p:cNvSpPr/>
          <p:nvPr/>
        </p:nvSpPr>
        <p:spPr>
          <a:xfrm>
            <a:off x="1687284" y="2547257"/>
            <a:ext cx="3102430" cy="2177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7F5DB-1B77-4C6B-B56D-FFA3E0D9A18E}"/>
              </a:ext>
            </a:extLst>
          </p:cNvPr>
          <p:cNvSpPr/>
          <p:nvPr/>
        </p:nvSpPr>
        <p:spPr>
          <a:xfrm>
            <a:off x="1687284" y="2857504"/>
            <a:ext cx="3102430" cy="2177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9DCE27-669E-4FAC-AE9E-8FBE203A3B74}"/>
              </a:ext>
            </a:extLst>
          </p:cNvPr>
          <p:cNvSpPr/>
          <p:nvPr/>
        </p:nvSpPr>
        <p:spPr>
          <a:xfrm>
            <a:off x="1687284" y="3396344"/>
            <a:ext cx="3102430" cy="2177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1AA04B-7C53-438D-876B-B4EAFD0A116A}"/>
              </a:ext>
            </a:extLst>
          </p:cNvPr>
          <p:cNvSpPr/>
          <p:nvPr/>
        </p:nvSpPr>
        <p:spPr>
          <a:xfrm>
            <a:off x="1687284" y="3712029"/>
            <a:ext cx="3102430" cy="2177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3AC228-52A2-4C65-A64B-F8D405C152D4}"/>
              </a:ext>
            </a:extLst>
          </p:cNvPr>
          <p:cNvSpPr/>
          <p:nvPr/>
        </p:nvSpPr>
        <p:spPr>
          <a:xfrm>
            <a:off x="4089399" y="4299516"/>
            <a:ext cx="1270001" cy="1788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F16524-06CA-49B3-8607-78508B4DE7B6}"/>
              </a:ext>
            </a:extLst>
          </p:cNvPr>
          <p:cNvSpPr/>
          <p:nvPr/>
        </p:nvSpPr>
        <p:spPr>
          <a:xfrm>
            <a:off x="4089399" y="4524922"/>
            <a:ext cx="1270001" cy="1788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F389D8-F1D7-4013-8436-A1EFCC399DBF}"/>
              </a:ext>
            </a:extLst>
          </p:cNvPr>
          <p:cNvSpPr/>
          <p:nvPr/>
        </p:nvSpPr>
        <p:spPr>
          <a:xfrm>
            <a:off x="4523013" y="8373983"/>
            <a:ext cx="7146473" cy="1959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221FE6-4695-4F8F-890B-9143964EE01F}"/>
              </a:ext>
            </a:extLst>
          </p:cNvPr>
          <p:cNvSpPr/>
          <p:nvPr/>
        </p:nvSpPr>
        <p:spPr>
          <a:xfrm>
            <a:off x="9818915" y="6997330"/>
            <a:ext cx="1872340" cy="1959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33C14-38D7-41DE-9218-F2678E5EEFE9}"/>
              </a:ext>
            </a:extLst>
          </p:cNvPr>
          <p:cNvSpPr/>
          <p:nvPr/>
        </p:nvSpPr>
        <p:spPr>
          <a:xfrm>
            <a:off x="8904512" y="5694309"/>
            <a:ext cx="2786743" cy="1959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769EA5-602E-4D50-A143-910BAC938F72}"/>
              </a:ext>
            </a:extLst>
          </p:cNvPr>
          <p:cNvSpPr/>
          <p:nvPr/>
        </p:nvSpPr>
        <p:spPr>
          <a:xfrm>
            <a:off x="4544784" y="6579548"/>
            <a:ext cx="1551216" cy="1788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55D30C-8A57-47D8-A44C-A4B34CAD4A06}"/>
              </a:ext>
            </a:extLst>
          </p:cNvPr>
          <p:cNvSpPr/>
          <p:nvPr/>
        </p:nvSpPr>
        <p:spPr>
          <a:xfrm>
            <a:off x="6953247" y="9307391"/>
            <a:ext cx="4738008" cy="1959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F6FB9F-7B62-4652-A223-08ED57B422F4}"/>
              </a:ext>
            </a:extLst>
          </p:cNvPr>
          <p:cNvSpPr/>
          <p:nvPr/>
        </p:nvSpPr>
        <p:spPr>
          <a:xfrm>
            <a:off x="7086600" y="7903073"/>
            <a:ext cx="4604655" cy="1698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34CA2-FF41-421C-A7B3-83C371C38DCD}"/>
              </a:ext>
            </a:extLst>
          </p:cNvPr>
          <p:cNvSpPr/>
          <p:nvPr/>
        </p:nvSpPr>
        <p:spPr>
          <a:xfrm>
            <a:off x="4544784" y="6287222"/>
            <a:ext cx="7146471" cy="1959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681F-5EAB-48D9-BCBD-ADDBC374EF22}"/>
              </a:ext>
            </a:extLst>
          </p:cNvPr>
          <p:cNvSpPr/>
          <p:nvPr/>
        </p:nvSpPr>
        <p:spPr>
          <a:xfrm>
            <a:off x="7086600" y="7629689"/>
            <a:ext cx="1257301" cy="1959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7957A4-B78B-4730-BA30-74359B7E2A51}"/>
              </a:ext>
            </a:extLst>
          </p:cNvPr>
          <p:cNvSpPr/>
          <p:nvPr/>
        </p:nvSpPr>
        <p:spPr>
          <a:xfrm>
            <a:off x="5467349" y="10036443"/>
            <a:ext cx="1257301" cy="1959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01595C-E35B-4D54-A4AA-D8AF3BE10353}"/>
              </a:ext>
            </a:extLst>
          </p:cNvPr>
          <p:cNvSpPr/>
          <p:nvPr/>
        </p:nvSpPr>
        <p:spPr>
          <a:xfrm>
            <a:off x="9620249" y="9811037"/>
            <a:ext cx="2049237" cy="19594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DE02C6-3FDD-47C9-9773-810D70F146C8}"/>
              </a:ext>
            </a:extLst>
          </p:cNvPr>
          <p:cNvSpPr/>
          <p:nvPr/>
        </p:nvSpPr>
        <p:spPr>
          <a:xfrm>
            <a:off x="9620249" y="10036443"/>
            <a:ext cx="2049237" cy="1959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97D10B-B949-43B9-AE40-4D14EEFFD225}"/>
              </a:ext>
            </a:extLst>
          </p:cNvPr>
          <p:cNvSpPr/>
          <p:nvPr/>
        </p:nvSpPr>
        <p:spPr>
          <a:xfrm>
            <a:off x="9797146" y="7658782"/>
            <a:ext cx="1872340" cy="1959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3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43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LEESOHYUN</dc:creator>
  <cp:lastModifiedBy>LEESOHYUN</cp:lastModifiedBy>
  <cp:revision>10</cp:revision>
  <dcterms:created xsi:type="dcterms:W3CDTF">2018-12-05T12:24:27Z</dcterms:created>
  <dcterms:modified xsi:type="dcterms:W3CDTF">2018-12-05T14:20:27Z</dcterms:modified>
</cp:coreProperties>
</file>