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4" r:id="rId6"/>
    <p:sldId id="266" r:id="rId7"/>
    <p:sldId id="267" r:id="rId8"/>
    <p:sldId id="263" r:id="rId9"/>
    <p:sldId id="259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AC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36B912-8F14-4454-841F-F830FE1C5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BABFFD6-FDD0-4F2B-9B66-760A09682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C7BDE2-087A-4A4E-BFCB-C54C1663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058C36A-5080-4A1F-BD9A-209F167E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26E8C6-FEB9-4E54-82A2-DABAB1DB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22FE70-5AAD-46AC-A3AD-B2FFC9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75C94ED-F63A-445A-902F-85AA9985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FC916FE-88B2-456F-9155-001FC6F1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63F8D2-1235-4969-BC8F-853FCD5C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426888-C4B2-4432-8415-02EF77C0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0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2380799-B9B6-49A5-BE4F-87339A692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A0DF918-840B-45D2-B837-7C4E5569A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B75E25-B397-4F4A-8857-A02D14A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837077-09C9-43D3-99B1-B74C9360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016B6BF-CEBF-4743-AB57-FE41059A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ADD370-53FE-44C5-9074-47E25599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D08937-E849-4A00-BDD4-07F619C5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DF612E-C229-4FDD-81CF-F633CCAD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1DA4F0-C3D3-4A3A-B77B-AFD11048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E7E67F-EE93-4EB3-AFA8-389F83DA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5C7A9-2628-4F2D-8FAD-5467883A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C7CA35E-20E5-4286-9FE6-05E33B32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2A9C52-AABA-4146-A783-558D8D8B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C1B6AB-2F4C-4C8C-B3A6-A44F2A61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1B3794C-92B6-4B3F-8D28-F3C90F72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A66B23-CCBA-4651-BB9D-5892D9D7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0F50E7-3CE9-43EA-9E3A-A2C8508A9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724CDE-ECB7-400E-BB1F-2CC86000D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C01F48B-D319-44D1-BDAC-23C5EFBB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8F58D82-AD40-4FE0-8A83-7BE1B73D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8EB293D-25FD-47E5-9BE8-23B499CC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0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02B42E-5366-430E-931F-948440EF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00581D1-9821-4AC3-BB51-B12F84B52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47A433D-A49B-4B74-AE18-75CC8413F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6885725-5E78-41C4-BFF0-7E60811C1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7153D67-3B92-4621-A2D6-7C0EB77DC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4B3B4BE-2C5C-48B3-BA79-E2D71BC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52BBC5D-24C1-4EC7-82AE-78A73D26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7CE8E55-714C-4D96-81E1-9C272EE0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CC9B56-CC2D-4EC5-ADAC-B641C68D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B6E839D-776A-482D-A584-3ADE24E9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6B39A00-DBDF-40F4-B0A8-5C51012C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95F81A-DD8A-4275-8137-0597AD08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065F68B-1533-4963-A54B-CEE48C7A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8EE470F-A156-43DB-AF4D-A418A13F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9E472DA-D5E2-4F99-8E2A-AB735C09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8E2C22-E96D-4E30-829E-C5601080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F85F714-56E0-45E6-A574-CFBABF0A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E1EB69D-CF07-420B-98BD-B53C6001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9EE376-932C-4F20-912A-19A9A923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C08D442-9F4C-4537-AB2F-F5666023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CFFC8C6-17C1-444B-B85B-E71B0A0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4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C56BF2-B225-434A-B878-CF35C517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35853CD-1204-4BFE-9E7D-FA03056BD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30D1046-84F8-47E2-9637-EE1F8D661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573E4D-EA74-4746-B5BF-A9FF0E3A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3508D7C-3EBC-4B81-8BC0-015ACC2D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06D730C-C52D-488A-B3AC-856FBF2E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820A22F-101A-402F-A5BB-D095C3AA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450A64-DD20-48B6-913C-D3DE6053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C6B5C1-6075-4315-A6E3-6CCB2438C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08AD5-9E69-4E2B-9F94-C8CBCC606C5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4EC332D-5CC3-4692-ADAC-F797423C0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AA751D-6B6D-458B-9E99-DFAF8049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4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amu.wiki/w/%EB%B6%84%EB%A5%98:Slay%20the%20Spi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90DD904-92DF-4C00-9DEF-62DB324CA9DC}"/>
              </a:ext>
            </a:extLst>
          </p:cNvPr>
          <p:cNvSpPr txBox="1"/>
          <p:nvPr/>
        </p:nvSpPr>
        <p:spPr>
          <a:xfrm>
            <a:off x="9392355" y="5664692"/>
            <a:ext cx="2484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2013180049 </a:t>
            </a:r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김천기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2016182029 </a:t>
            </a:r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이소현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0ABF07A-FE4E-4688-80CC-687EED60F91B}"/>
              </a:ext>
            </a:extLst>
          </p:cNvPr>
          <p:cNvSpPr/>
          <p:nvPr/>
        </p:nvSpPr>
        <p:spPr>
          <a:xfrm>
            <a:off x="722490" y="4921955"/>
            <a:ext cx="1948354" cy="1450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36D3A2-8D78-4CCE-AFF0-FB3E4EC571BB}"/>
              </a:ext>
            </a:extLst>
          </p:cNvPr>
          <p:cNvSpPr txBox="1"/>
          <p:nvPr/>
        </p:nvSpPr>
        <p:spPr>
          <a:xfrm>
            <a:off x="722489" y="4972756"/>
            <a:ext cx="21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Professor.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김경철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B3FBACC2-97ED-4D82-BB8A-5711DC7F65D1}"/>
              </a:ext>
            </a:extLst>
          </p:cNvPr>
          <p:cNvCxnSpPr/>
          <p:nvPr/>
        </p:nvCxnSpPr>
        <p:spPr>
          <a:xfrm>
            <a:off x="722490" y="5392888"/>
            <a:ext cx="194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3"/>
          <p:cNvSpPr/>
          <p:nvPr/>
        </p:nvSpPr>
        <p:spPr>
          <a:xfrm>
            <a:off x="-12879" y="2899603"/>
            <a:ext cx="12192000" cy="2257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4"/>
          <p:cNvSpPr/>
          <p:nvPr/>
        </p:nvSpPr>
        <p:spPr>
          <a:xfrm>
            <a:off x="0" y="3125989"/>
            <a:ext cx="12192000" cy="862537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1BE35E7-FEAB-4F32-8A4C-A484EAB8A745}"/>
              </a:ext>
            </a:extLst>
          </p:cNvPr>
          <p:cNvSpPr txBox="1"/>
          <p:nvPr/>
        </p:nvSpPr>
        <p:spPr>
          <a:xfrm>
            <a:off x="2486143" y="1878894"/>
            <a:ext cx="71939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PLAY GROUND</a:t>
            </a:r>
          </a:p>
          <a:p>
            <a:pPr algn="ctr"/>
            <a:r>
              <a:rPr lang="en-US" altLang="ko-KR" sz="6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ON AIR</a:t>
            </a:r>
            <a:endParaRPr lang="ko-KR" altLang="en-US" sz="6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73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924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환경 및 기술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1338853"/>
            <a:ext cx="51363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2017 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 </a:t>
            </a:r>
            <a:r>
              <a:rPr lang="en-US" altLang="ko-KR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sdk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방송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플렛폼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</a:t>
            </a:r>
            <a:r>
              <a:rPr lang="en-US" altLang="ko-KR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sdk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PhotoShop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등등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32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5283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타 제품과의 차별성</a:t>
            </a:r>
          </a:p>
        </p:txBody>
      </p:sp>
    </p:spTree>
    <p:extLst>
      <p:ext uri="{BB962C8B-B14F-4D97-AF65-F5344CB8AC3E}">
        <p14:creationId xmlns:p14="http://schemas.microsoft.com/office/powerpoint/2010/main" val="157228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924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역할 분담 및 일정</a:t>
            </a:r>
          </a:p>
        </p:txBody>
      </p:sp>
    </p:spTree>
    <p:extLst>
      <p:ext uri="{BB962C8B-B14F-4D97-AF65-F5344CB8AC3E}">
        <p14:creationId xmlns:p14="http://schemas.microsoft.com/office/powerpoint/2010/main" val="411872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239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첨부 링크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82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8299" y="1421477"/>
            <a:ext cx="35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 목적과 흡사한 사진</a:t>
            </a:r>
            <a:r>
              <a:rPr lang="en-US" altLang="ko-KR" dirty="0"/>
              <a:t> </a:t>
            </a:r>
            <a:r>
              <a:rPr lang="en-US" altLang="ko-KR" dirty="0" smtClean="0"/>
              <a:t>1~2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64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80303" y="129241"/>
            <a:ext cx="3815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CONTENTS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80" y="1454762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6980" y="2492645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6980" y="3485143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환경 및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96980" y="4523026"/>
            <a:ext cx="420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제품과의 차별성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6980" y="5545267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역할분담 및 일정</a:t>
            </a:r>
          </a:p>
        </p:txBody>
      </p:sp>
    </p:spTree>
    <p:extLst>
      <p:ext uri="{BB962C8B-B14F-4D97-AF65-F5344CB8AC3E}">
        <p14:creationId xmlns:p14="http://schemas.microsoft.com/office/powerpoint/2010/main" val="96202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80303" y="129241"/>
            <a:ext cx="3140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연구 목적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945" y="1146731"/>
            <a:ext cx="3244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게임의 필요성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763" y="1997839"/>
            <a:ext cx="11238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YouTube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약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210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아프리카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TV 120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로그인기준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사용자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있는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미디어 플렛폼 시장이 엄청난 성장세를 보이고 있으며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중 게임이 차지 하고 있는 비율은 약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70%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많은 비중을 차지하고 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639" y="3375053"/>
            <a:ext cx="2956731" cy="3008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9770" t="2458" r="6015"/>
          <a:stretch/>
        </p:blipFill>
        <p:spPr>
          <a:xfrm>
            <a:off x="724786" y="3375053"/>
            <a:ext cx="2975958" cy="3010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266" y="3375053"/>
            <a:ext cx="3460281" cy="3010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49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1877" y="1865569"/>
            <a:ext cx="111335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확실한 수익성을 내고 있는 시장이 마련되어 있음에도 시장을 활용하는 게임이 나오지 않고 있다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커지는 시장에 맞는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인 미디어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플렛폼을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게임이 필요하다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투표 기능 구현 게임은 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(ex. </a:t>
            </a:r>
            <a:r>
              <a:rPr lang="en-US" altLang="ko-KR" sz="1400" dirty="0">
                <a:hlinkClick r:id="rId2"/>
              </a:rPr>
              <a:t>Slay the Spire</a:t>
            </a:r>
            <a:r>
              <a:rPr lang="en-US" altLang="ko-KR" sz="1400" dirty="0"/>
              <a:t>]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80303" y="129241"/>
            <a:ext cx="3140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연구 목적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9D8874A-4E9C-4026-924B-5BEEA86EABD0}"/>
              </a:ext>
            </a:extLst>
          </p:cNvPr>
          <p:cNvSpPr txBox="1"/>
          <p:nvPr/>
        </p:nvSpPr>
        <p:spPr>
          <a:xfrm>
            <a:off x="492943" y="1040519"/>
            <a:ext cx="1362874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ABA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BUT !</a:t>
            </a:r>
            <a:endParaRPr lang="ko-KR" altLang="en-US" sz="4000" b="1" dirty="0">
              <a:solidFill>
                <a:srgbClr val="FABAC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85" y="3644726"/>
            <a:ext cx="5070087" cy="26919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2" b="8182"/>
          <a:stretch/>
        </p:blipFill>
        <p:spPr>
          <a:xfrm>
            <a:off x="6542116" y="3241964"/>
            <a:ext cx="4721629" cy="34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2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1716" y="1263535"/>
            <a:ext cx="459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E-sport </a:t>
            </a:r>
            <a:r>
              <a:rPr lang="ko-KR" altLang="en-US" dirty="0" smtClean="0"/>
              <a:t>대회 중계 사진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수요증가 그래프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17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게임소개 및 특징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7644" y="154501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이유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격투게임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34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게임소개 및 특징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61" y="1279816"/>
            <a:ext cx="4552133" cy="26494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6467">
            <a:off x="1234519" y="1712694"/>
            <a:ext cx="2951980" cy="19028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60" y="3929300"/>
            <a:ext cx="4552133" cy="27455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4" r="41048"/>
          <a:stretch/>
        </p:blipFill>
        <p:spPr>
          <a:xfrm rot="12024704">
            <a:off x="1928211" y="3786978"/>
            <a:ext cx="889000" cy="26147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4677" y="890186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12777" y="924164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95" y="1499732"/>
            <a:ext cx="6420618" cy="480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6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게임소개 및 특징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1115"/>
          <a:stretch/>
        </p:blipFill>
        <p:spPr>
          <a:xfrm>
            <a:off x="180303" y="1400727"/>
            <a:ext cx="6907194" cy="49252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95203" y="3911600"/>
            <a:ext cx="1919110" cy="1409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6" t="20024" r="8339"/>
          <a:stretch/>
        </p:blipFill>
        <p:spPr>
          <a:xfrm>
            <a:off x="4309142" y="1620322"/>
            <a:ext cx="2593588" cy="1843079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H="1">
            <a:off x="7206332" y="2135464"/>
            <a:ext cx="415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7172146" y="4491314"/>
            <a:ext cx="415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1518" y="1941698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Donation 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: 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시청자들이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스트리머에게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후원을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하였을때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게임내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코인이 올라 상품을 살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8462" y="4306648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채팅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실시간 채팅을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게임내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채팅으로 설정하여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스트리머와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시청자의 실시간 소통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83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199</Words>
  <Application>Microsoft Office PowerPoint</Application>
  <PresentationFormat>와이드스크린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Adobe 고딕 Std B</vt:lpstr>
      <vt:lpstr>HY헤드라인M</vt:lpstr>
      <vt:lpstr>맑은 고딕</vt:lpstr>
      <vt:lpstr>타이포_쌍문동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천기 김</dc:creator>
  <cp:lastModifiedBy>김 천기</cp:lastModifiedBy>
  <cp:revision>30</cp:revision>
  <dcterms:created xsi:type="dcterms:W3CDTF">2018-11-26T03:51:23Z</dcterms:created>
  <dcterms:modified xsi:type="dcterms:W3CDTF">2018-12-03T13:18:22Z</dcterms:modified>
</cp:coreProperties>
</file>