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6B912-8F14-4454-841F-F830FE1C5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ABFFD6-FDD0-4F2B-9B66-760A09682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C7BDE2-087A-4A4E-BFCB-C54C16630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58C36A-5080-4A1F-BD9A-209F167EA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26E8C6-FEB9-4E54-82A2-DABAB1DB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66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2FE70-5AAD-46AC-A3AD-B2FFC9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5C94ED-F63A-445A-902F-85AA99852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C916FE-88B2-456F-9155-001FC6F1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63F8D2-1235-4969-BC8F-853FCD5C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426888-C4B2-4432-8415-02EF77C0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00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380799-B9B6-49A5-BE4F-87339A692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0DF918-840B-45D2-B837-7C4E5569A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B75E25-B397-4F4A-8857-A02D14AB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837077-09C9-43D3-99B1-B74C9360A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16B6BF-CEBF-4743-AB57-FE41059A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98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DD370-53FE-44C5-9074-47E25599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08937-E849-4A00-BDD4-07F619C5E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DF612E-C229-4FDD-81CF-F633CCAD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DA4F0-C3D3-4A3A-B77B-AFD11048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E7E67F-EE93-4EB3-AFA8-389F83DA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82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5C7A9-2628-4F2D-8FAD-5467883AB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7CA35E-20E5-4286-9FE6-05E33B32D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2A9C52-AABA-4146-A783-558D8D8BF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C1B6AB-2F4C-4C8C-B3A6-A44F2A616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B3794C-92B6-4B3F-8D28-F3C90F72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14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66B23-CCBA-4651-BB9D-5892D9D79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0F50E7-3CE9-43EA-9E3A-A2C8508A9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724CDE-ECB7-400E-BB1F-2CC86000D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01F48B-D319-44D1-BDAC-23C5EFBB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F58D82-AD40-4FE0-8A83-7BE1B73D3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EB293D-25FD-47E5-9BE8-23B499CC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30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2B42E-5366-430E-931F-948440EFF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0581D1-9821-4AC3-BB51-B12F84B52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7A433D-A49B-4B74-AE18-75CC8413F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885725-5E78-41C4-BFF0-7E60811C1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153D67-3B92-4621-A2D6-7C0EB77DC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B3B4BE-2C5C-48B3-BA79-E2D71BC0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2BBC5D-24C1-4EC7-82AE-78A73D26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CE8E55-714C-4D96-81E1-9C272EE0D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8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C9B56-CC2D-4EC5-ADAC-B641C68DA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6E839D-776A-482D-A584-3ADE24E9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B39A00-DBDF-40F4-B0A8-5C51012C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95F81A-DD8A-4275-8137-0597AD08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59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65F68B-1533-4963-A54B-CEE48C7A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EE470F-A156-43DB-AF4D-A418A13F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E472DA-D5E2-4F99-8E2A-AB735C09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6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E2C22-E96D-4E30-829E-C5601080B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85F714-56E0-45E6-A574-CFBABF0A9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1EB69D-CF07-420B-98BD-B53C60016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9EE376-932C-4F20-912A-19A9A9236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08D442-9F4C-4537-AB2F-F5666023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FFC8C6-17C1-444B-B85B-E71B0A03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14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56BF2-B225-434A-B878-CF35C517A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5853CD-1204-4BFE-9E7D-FA03056BD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0D1046-84F8-47E2-9637-EE1F8D661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573E4D-EA74-4746-B5BF-A9FF0E3A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508D7C-3EBC-4B81-8BC0-015ACC2DF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6D730C-C52D-488A-B3AC-856FBF2E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40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20A22F-101A-402F-A5BB-D095C3AA9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450A64-DD20-48B6-913C-D3DE6053C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6B5C1-6075-4315-A6E3-6CCB2438C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08AD5-9E69-4E2B-9F94-C8CBCC606C5B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EC332D-5CC3-4692-ADAC-F797423C0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A751D-6B6D-458B-9E99-DFAF8049E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4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0C0D25-D217-4498-9619-FFD24B55B160}"/>
              </a:ext>
            </a:extLst>
          </p:cNvPr>
          <p:cNvSpPr/>
          <p:nvPr/>
        </p:nvSpPr>
        <p:spPr>
          <a:xfrm>
            <a:off x="0" y="3395133"/>
            <a:ext cx="12192000" cy="677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0DD904-92DF-4C00-9DEF-62DB324CA9DC}"/>
              </a:ext>
            </a:extLst>
          </p:cNvPr>
          <p:cNvSpPr txBox="1"/>
          <p:nvPr/>
        </p:nvSpPr>
        <p:spPr>
          <a:xfrm>
            <a:off x="9392355" y="5664692"/>
            <a:ext cx="24545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2013180049 </a:t>
            </a:r>
            <a:r>
              <a:rPr lang="ko-KR" altLang="en-US" sz="2000" dirty="0"/>
              <a:t>김천기</a:t>
            </a:r>
            <a:endParaRPr lang="en-US" altLang="ko-KR" sz="2000" dirty="0"/>
          </a:p>
          <a:p>
            <a:r>
              <a:rPr lang="en-US" altLang="ko-KR" sz="2000" dirty="0"/>
              <a:t>2016182029 </a:t>
            </a:r>
            <a:r>
              <a:rPr lang="ko-KR" altLang="en-US" sz="2000" dirty="0" err="1"/>
              <a:t>이소현</a:t>
            </a: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ABF07A-FE4E-4688-80CC-687EED60F91B}"/>
              </a:ext>
            </a:extLst>
          </p:cNvPr>
          <p:cNvSpPr/>
          <p:nvPr/>
        </p:nvSpPr>
        <p:spPr>
          <a:xfrm>
            <a:off x="722490" y="4921955"/>
            <a:ext cx="1948354" cy="1450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36D3A2-8D78-4CCE-AFF0-FB3E4EC571BB}"/>
              </a:ext>
            </a:extLst>
          </p:cNvPr>
          <p:cNvSpPr txBox="1"/>
          <p:nvPr/>
        </p:nvSpPr>
        <p:spPr>
          <a:xfrm>
            <a:off x="722490" y="4972756"/>
            <a:ext cx="1948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Professor. </a:t>
            </a:r>
            <a:r>
              <a:rPr lang="ko-KR" altLang="en-US" dirty="0" err="1"/>
              <a:t>김경철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3FBACC2-97ED-4D82-BB8A-5711DC7F65D1}"/>
              </a:ext>
            </a:extLst>
          </p:cNvPr>
          <p:cNvCxnSpPr/>
          <p:nvPr/>
        </p:nvCxnSpPr>
        <p:spPr>
          <a:xfrm>
            <a:off x="722490" y="5392888"/>
            <a:ext cx="1948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1BE35E7-FEAB-4F32-8A4C-A484EAB8A745}"/>
              </a:ext>
            </a:extLst>
          </p:cNvPr>
          <p:cNvSpPr txBox="1"/>
          <p:nvPr/>
        </p:nvSpPr>
        <p:spPr>
          <a:xfrm>
            <a:off x="3997579" y="2739592"/>
            <a:ext cx="40387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/>
              <a:t>PLAY GROUND</a:t>
            </a:r>
          </a:p>
          <a:p>
            <a:pPr algn="ctr"/>
            <a:r>
              <a:rPr lang="en-US" altLang="ko-KR" sz="4400" dirty="0"/>
              <a:t>: ON AIR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4173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BA19A6B-3A6A-4FCE-A774-6EED780621A0}"/>
              </a:ext>
            </a:extLst>
          </p:cNvPr>
          <p:cNvSpPr/>
          <p:nvPr/>
        </p:nvSpPr>
        <p:spPr>
          <a:xfrm>
            <a:off x="0" y="832555"/>
            <a:ext cx="12192000" cy="677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021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0493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12</Words>
  <Application>Microsoft Office PowerPoint</Application>
  <PresentationFormat>와이드스크린</PresentationFormat>
  <Paragraphs>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천기 김</dc:creator>
  <cp:lastModifiedBy>천기 김</cp:lastModifiedBy>
  <cp:revision>4</cp:revision>
  <dcterms:created xsi:type="dcterms:W3CDTF">2018-11-26T03:51:23Z</dcterms:created>
  <dcterms:modified xsi:type="dcterms:W3CDTF">2018-11-26T04:58:18Z</dcterms:modified>
</cp:coreProperties>
</file>