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72334"/>
            <a:ext cx="6831673" cy="71333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C/C++</a:t>
            </a:r>
            <a:endParaRPr lang="ko-KR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752000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C/C++</a:t>
            </a:r>
            <a:r>
              <a:rPr lang="ko-KR" altLang="en-US" dirty="0"/>
              <a:t>실습 예제 </a:t>
            </a:r>
            <a:r>
              <a:rPr lang="en-US" altLang="ko-KR" dirty="0"/>
              <a:t>-1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CB25-675D-0FDC-A888-9DC27B5E6215}"/>
              </a:ext>
            </a:extLst>
          </p:cNvPr>
          <p:cNvSpPr txBox="1"/>
          <p:nvPr/>
        </p:nvSpPr>
        <p:spPr>
          <a:xfrm>
            <a:off x="1464242" y="1640998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2;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정수를 입력해 주세요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 =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입력한 정수는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538816-8314-374B-3148-28F9BC90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42" y="4466359"/>
            <a:ext cx="8772525" cy="160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5137894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C/C++</a:t>
            </a:r>
            <a:r>
              <a:rPr lang="ko-KR" altLang="en-US" dirty="0"/>
              <a:t>실습 예제 </a:t>
            </a:r>
            <a:r>
              <a:rPr lang="en-US" altLang="ko-KR" dirty="0"/>
              <a:t>- 2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CB25-675D-0FDC-A888-9DC27B5E6215}"/>
              </a:ext>
            </a:extLst>
          </p:cNvPr>
          <p:cNvSpPr txBox="1"/>
          <p:nvPr/>
        </p:nvSpPr>
        <p:spPr>
          <a:xfrm>
            <a:off x="1464241" y="1640998"/>
            <a:ext cx="67905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정수를 입력해 주세요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 =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&amp;a);</a:t>
            </a:r>
          </a:p>
          <a:p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 = (a &gt;= 10) ? 1 :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 == 1)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입력한 정수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큽니다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입력한 정수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작습니다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2E808D-E394-911D-9D24-A5BC7DE6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633" y="2536972"/>
            <a:ext cx="3329564" cy="8102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6EA45F-7B33-1FCC-C9EB-63B88742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633" y="3712128"/>
            <a:ext cx="3329564" cy="68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841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5507009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C/C++</a:t>
            </a:r>
            <a:r>
              <a:rPr lang="ko-KR" altLang="en-US" dirty="0"/>
              <a:t>실습 예제</a:t>
            </a:r>
            <a:r>
              <a:rPr lang="en-US" altLang="ko-KR" dirty="0"/>
              <a:t> - 3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CB25-675D-0FDC-A888-9DC27B5E6215}"/>
              </a:ext>
            </a:extLst>
          </p:cNvPr>
          <p:cNvSpPr txBox="1"/>
          <p:nvPr/>
        </p:nvSpPr>
        <p:spPr>
          <a:xfrm>
            <a:off x="1464242" y="1951391"/>
            <a:ext cx="74029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pch.h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2;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3;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= a;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b;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b++;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++a;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후위 연산 결과는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c, b);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전위 연산 결과는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d, a);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8845D3-734B-5071-6FF1-B14812F7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948" y="2546189"/>
            <a:ext cx="3980052" cy="8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2109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5179839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C/C++</a:t>
            </a:r>
            <a:r>
              <a:rPr lang="ko-KR" altLang="en-US" dirty="0"/>
              <a:t>실습 예제 </a:t>
            </a:r>
            <a:r>
              <a:rPr lang="en-US" altLang="ko-KR" dirty="0"/>
              <a:t>- 4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ED117B-C76F-72CB-8172-F1D8DC5C3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55724"/>
              </p:ext>
            </p:extLst>
          </p:nvPr>
        </p:nvGraphicFramePr>
        <p:xfrm>
          <a:off x="1549182" y="2053920"/>
          <a:ext cx="6940476" cy="1779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4354">
                  <a:extLst>
                    <a:ext uri="{9D8B030D-6E8A-4147-A177-3AD203B41FA5}">
                      <a16:colId xmlns:a16="http://schemas.microsoft.com/office/drawing/2014/main" val="4015318313"/>
                    </a:ext>
                  </a:extLst>
                </a:gridCol>
                <a:gridCol w="2796122">
                  <a:extLst>
                    <a:ext uri="{9D8B030D-6E8A-4147-A177-3AD203B41FA5}">
                      <a16:colId xmlns:a16="http://schemas.microsoft.com/office/drawing/2014/main" val="3676869960"/>
                    </a:ext>
                  </a:extLst>
                </a:gridCol>
              </a:tblGrid>
              <a:tr h="1779849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x = 10;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y = 20;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sun =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print("</a:t>
                      </a:r>
                      <a:r>
                        <a:rPr lang="ko-KR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합은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+ sum);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en-US" sz="1100" kern="0" dirty="0">
                          <a:effectLst/>
                        </a:rPr>
                        <a:t>[</a:t>
                      </a:r>
                      <a:r>
                        <a:rPr lang="ko-KR" sz="1100" kern="0" dirty="0">
                          <a:effectLst/>
                        </a:rPr>
                        <a:t>수정된 소스</a:t>
                      </a:r>
                      <a:r>
                        <a:rPr lang="en-US" sz="1100" kern="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64699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B49574F-EA08-6312-9852-FE3AB2080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182" y="1626413"/>
            <a:ext cx="362015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191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프로그램에서 오류를 찾아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수정하시오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4EE500-A4B5-7469-217C-05216707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9910"/>
              </p:ext>
            </p:extLst>
          </p:nvPr>
        </p:nvGraphicFramePr>
        <p:xfrm>
          <a:off x="1549182" y="3999666"/>
          <a:ext cx="6940477" cy="1091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3767">
                  <a:extLst>
                    <a:ext uri="{9D8B030D-6E8A-4147-A177-3AD203B41FA5}">
                      <a16:colId xmlns:a16="http://schemas.microsoft.com/office/drawing/2014/main" val="4015318313"/>
                    </a:ext>
                  </a:extLst>
                </a:gridCol>
                <a:gridCol w="2786710">
                  <a:extLst>
                    <a:ext uri="{9D8B030D-6E8A-4147-A177-3AD203B41FA5}">
                      <a16:colId xmlns:a16="http://schemas.microsoft.com/office/drawing/2014/main" val="3676869960"/>
                    </a:ext>
                  </a:extLst>
                </a:gridCol>
              </a:tblGrid>
              <a:tr h="1091530"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def add(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return </a:t>
                      </a:r>
                      <a:r>
                        <a:rPr lang="en-US" altLang="ko-K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endParaRPr lang="en-US" altLang="ko-K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print(add(1,2))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60000"/>
                        </a:lnSpc>
                      </a:pPr>
                      <a:r>
                        <a:rPr lang="en-US" sz="1100" kern="0" dirty="0">
                          <a:effectLst/>
                        </a:rPr>
                        <a:t>[</a:t>
                      </a:r>
                      <a:r>
                        <a:rPr lang="ko-KR" sz="1100" kern="0" dirty="0">
                          <a:effectLst/>
                        </a:rPr>
                        <a:t>수정된 소스</a:t>
                      </a:r>
                      <a:r>
                        <a:rPr lang="en-US" sz="1100" kern="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64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2788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5507009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C/C++</a:t>
            </a:r>
            <a:r>
              <a:rPr lang="ko-KR" altLang="en-US" dirty="0"/>
              <a:t>실습 예제</a:t>
            </a:r>
            <a:r>
              <a:rPr lang="en-US" altLang="ko-KR" dirty="0"/>
              <a:t> - 5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CB25-675D-0FDC-A888-9DC27B5E6215}"/>
              </a:ext>
            </a:extLst>
          </p:cNvPr>
          <p:cNvSpPr txBox="1"/>
          <p:nvPr/>
        </p:nvSpPr>
        <p:spPr>
          <a:xfrm>
            <a:off x="1304739" y="3020625"/>
            <a:ext cx="93408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처음부터 배열의 끝까지 실행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오름차순 으로 정렬 함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옮길 데이터를 임시로 저장 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두개의 데이터를 서로 바꿔 준다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임시로 저장 했던 데이터를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저장해 준다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E08A3-F597-0C45-02B4-CAF83EDBC811}"/>
              </a:ext>
            </a:extLst>
          </p:cNvPr>
          <p:cNvSpPr txBox="1"/>
          <p:nvPr/>
        </p:nvSpPr>
        <p:spPr>
          <a:xfrm>
            <a:off x="1304739" y="2195406"/>
            <a:ext cx="66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으로 짜여진 버블 정렬 알고리즘을 </a:t>
            </a:r>
            <a:r>
              <a:rPr lang="en-US" altLang="ko-KR" dirty="0"/>
              <a:t>C </a:t>
            </a:r>
            <a:r>
              <a:rPr lang="ko-KR" altLang="en-US" dirty="0"/>
              <a:t>로 바꾸어라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143CC0-5146-0DAA-C94D-CA69DFB4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30" y="5230838"/>
            <a:ext cx="3667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319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5507009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C/C++</a:t>
            </a:r>
            <a:r>
              <a:rPr lang="ko-KR" altLang="en-US" dirty="0"/>
              <a:t>실습 예제</a:t>
            </a:r>
            <a:r>
              <a:rPr lang="en-US" altLang="ko-KR" dirty="0"/>
              <a:t> - 6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CB25-675D-0FDC-A888-9DC27B5E6215}"/>
              </a:ext>
            </a:extLst>
          </p:cNvPr>
          <p:cNvSpPr txBox="1"/>
          <p:nvPr/>
        </p:nvSpPr>
        <p:spPr>
          <a:xfrm>
            <a:off x="1169747" y="2800962"/>
            <a:ext cx="110222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suffle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한번 전체가 재생되었으면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다시 처음부터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랜덤하게 하나씩 뽑는다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randValue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 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currentPos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randIndex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randValue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값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,,? 4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randIndex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randValue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randIndex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#8 { 0, 1, 2, 3, 9, 5, 6, 7, 8, 9 };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randIndex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currentPos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#{ 0, 1, 2, 3, 9, 5, 6, 7, 8, 4 };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currentname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randValue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값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,,? 4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randValue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#8 { 0, 1, 2, 3, 9, 5, 6, 7, 8, 9 };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currentname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#{ 0, 1, 2, 3, 9, 5, 6, 7, 8, 4 };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E08A3-F597-0C45-02B4-CAF83EDBC811}"/>
              </a:ext>
            </a:extLst>
          </p:cNvPr>
          <p:cNvSpPr txBox="1"/>
          <p:nvPr/>
        </p:nvSpPr>
        <p:spPr>
          <a:xfrm>
            <a:off x="1304739" y="2195406"/>
            <a:ext cx="66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으로 짜여진 </a:t>
            </a:r>
            <a:r>
              <a:rPr lang="ko-KR" altLang="en-US" dirty="0" err="1"/>
              <a:t>셔플</a:t>
            </a:r>
            <a:r>
              <a:rPr lang="ko-KR" altLang="en-US" dirty="0"/>
              <a:t> 알고리즘을 </a:t>
            </a:r>
            <a:r>
              <a:rPr lang="en-US" altLang="ko-KR" dirty="0"/>
              <a:t>C </a:t>
            </a:r>
            <a:r>
              <a:rPr lang="ko-KR" altLang="en-US" dirty="0"/>
              <a:t>로 바꾸어라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F10014-90A9-1CA9-EC07-7A504359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42" y="5283955"/>
            <a:ext cx="4305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9634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764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돋움체</vt:lpstr>
      <vt:lpstr>맑은 고딕</vt:lpstr>
      <vt:lpstr>Arial</vt:lpstr>
      <vt:lpstr>Consolas</vt:lpstr>
      <vt:lpstr>Franklin Gothic Book</vt:lpstr>
      <vt:lpstr>자르기</vt:lpstr>
      <vt:lpstr>PowerPoint 프레젠테이션</vt:lpstr>
      <vt:lpstr>C/C++실습 예제 -1 </vt:lpstr>
      <vt:lpstr>C/C++실습 예제 - 2 </vt:lpstr>
      <vt:lpstr>C/C++실습 예제 - 3 </vt:lpstr>
      <vt:lpstr>C/C++실습 예제 - 4 </vt:lpstr>
      <vt:lpstr>C/C++실습 예제 - 5 </vt:lpstr>
      <vt:lpstr>C/C++실습 예제 - 6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104</cp:revision>
  <dcterms:created xsi:type="dcterms:W3CDTF">2018-03-18T16:38:18Z</dcterms:created>
  <dcterms:modified xsi:type="dcterms:W3CDTF">2023-08-03T11:47:17Z</dcterms:modified>
  <cp:version>1000.0000.01</cp:version>
</cp:coreProperties>
</file>