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2" r:id="rId3"/>
    <p:sldId id="261" r:id="rId4"/>
    <p:sldId id="273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72334"/>
            <a:ext cx="6831673" cy="71333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C/C++</a:t>
            </a:r>
            <a:endParaRPr lang="ko-KR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50700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C/C++</a:t>
            </a:r>
            <a:r>
              <a:rPr lang="ko-KR" altLang="en-US" dirty="0"/>
              <a:t>실습 예제</a:t>
            </a:r>
            <a:r>
              <a:rPr lang="en-US" altLang="ko-KR" dirty="0"/>
              <a:t> - 5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CB25-675D-0FDC-A888-9DC27B5E6215}"/>
              </a:ext>
            </a:extLst>
          </p:cNvPr>
          <p:cNvSpPr txBox="1"/>
          <p:nvPr/>
        </p:nvSpPr>
        <p:spPr>
          <a:xfrm>
            <a:off x="1304739" y="3020625"/>
            <a:ext cx="93408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처음부터 배열의 끝까지 실행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오름차순 으로 정렬 함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옮길 데이터를 임시로 저장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두개의 데이터를 서로 바꿔 준다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임시로 저장 했던 데이터를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저장해 준다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E08A3-F597-0C45-02B4-CAF83EDBC811}"/>
              </a:ext>
            </a:extLst>
          </p:cNvPr>
          <p:cNvSpPr txBox="1"/>
          <p:nvPr/>
        </p:nvSpPr>
        <p:spPr>
          <a:xfrm>
            <a:off x="1304739" y="2195406"/>
            <a:ext cx="66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으로 짜여진 버블 정렬 알고리즘을 </a:t>
            </a:r>
            <a:r>
              <a:rPr lang="en-US" altLang="ko-KR" dirty="0"/>
              <a:t>C </a:t>
            </a:r>
            <a:r>
              <a:rPr lang="ko-KR" altLang="en-US" dirty="0"/>
              <a:t>로 바꾸어라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143CC0-5146-0DAA-C94D-CA69DFB4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30" y="5230838"/>
            <a:ext cx="3667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319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50700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C/C++</a:t>
            </a:r>
            <a:r>
              <a:rPr lang="ko-KR" altLang="en-US" dirty="0"/>
              <a:t>실습 예제</a:t>
            </a:r>
            <a:r>
              <a:rPr lang="en-US" altLang="ko-KR" dirty="0"/>
              <a:t> - 6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ECB25-675D-0FDC-A888-9DC27B5E6215}"/>
              </a:ext>
            </a:extLst>
          </p:cNvPr>
          <p:cNvSpPr txBox="1"/>
          <p:nvPr/>
        </p:nvSpPr>
        <p:spPr>
          <a:xfrm>
            <a:off x="1169747" y="2800962"/>
            <a:ext cx="110222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suffle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한번 전체가 재생되었으면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다시 처음부터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랜덤하게 하나씩 뽑는다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randValue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 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currentPos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randIndex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randValue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값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,,? 4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randIndex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randValue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randIndex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#8 { 0, 1, 2, 3, 9, 5, 6, 7, 8, 9 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randIndex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currentPos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#{ 0, 1, 2, 3, 9, 5, 6, 7, 8, 4 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currentname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randValue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값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,,? 4</a:t>
            </a:r>
            <a:endParaRPr lang="ko-KR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randValue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#8 { 0, 1, 2, 3, 9, 5, 6, 7, 8, 9 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currentname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#{ 0, 1, 2, 3, 9, 5, 6, 7, 8, 4 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suffle_size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music_list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E08A3-F597-0C45-02B4-CAF83EDBC811}"/>
              </a:ext>
            </a:extLst>
          </p:cNvPr>
          <p:cNvSpPr txBox="1"/>
          <p:nvPr/>
        </p:nvSpPr>
        <p:spPr>
          <a:xfrm>
            <a:off x="1296350" y="1916295"/>
            <a:ext cx="66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으로 짜여진 </a:t>
            </a:r>
            <a:r>
              <a:rPr lang="ko-KR" altLang="en-US" dirty="0" err="1"/>
              <a:t>셔플</a:t>
            </a:r>
            <a:r>
              <a:rPr lang="ko-KR" altLang="en-US" dirty="0"/>
              <a:t> 알고리즘을 </a:t>
            </a:r>
            <a:r>
              <a:rPr lang="en-US" altLang="ko-KR" dirty="0"/>
              <a:t>C </a:t>
            </a:r>
            <a:r>
              <a:rPr lang="ko-KR" altLang="en-US" dirty="0"/>
              <a:t>로 바꾸어라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F10014-90A9-1CA9-EC07-7A504359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2" y="5283955"/>
            <a:ext cx="43053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9634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897423" y="709788"/>
            <a:ext cx="926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패스트푸드점 메뉴관리를 위한 클래스를 작성하고 테스트하는 프로그램을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작성하시오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2FD46D-42C4-47B4-B6C1-1FBF32DA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97" y="1923690"/>
            <a:ext cx="2707278" cy="236307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09650BA-F87A-4AB7-BB60-69F2C83D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897" y="1369692"/>
            <a:ext cx="1392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C1583-52A3-E7AD-4D1A-F1D31ADE5804}"/>
              </a:ext>
            </a:extLst>
          </p:cNvPr>
          <p:cNvSpPr txBox="1"/>
          <p:nvPr/>
        </p:nvSpPr>
        <p:spPr>
          <a:xfrm>
            <a:off x="4175746" y="2793525"/>
            <a:ext cx="7597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ko-KR" altLang="en-US" sz="1100" dirty="0" err="1"/>
              <a:t>파이썬에서</a:t>
            </a:r>
            <a:r>
              <a:rPr lang="ko-KR" altLang="en-US" sz="1100" dirty="0"/>
              <a:t> 실습 했던 </a:t>
            </a:r>
            <a:r>
              <a:rPr lang="ko-KR" altLang="en-US" sz="1100" dirty="0" err="1"/>
              <a:t>패스트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푸드점</a:t>
            </a:r>
            <a:r>
              <a:rPr lang="ko-KR" altLang="en-US" sz="1100" dirty="0"/>
              <a:t> 문제 이다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문제를 </a:t>
            </a:r>
            <a:r>
              <a:rPr lang="en-US" altLang="ko-KR" sz="1100" dirty="0"/>
              <a:t>c </a:t>
            </a:r>
            <a:r>
              <a:rPr lang="ko-KR" altLang="en-US" sz="1100" dirty="0"/>
              <a:t>로 작성해 보라</a:t>
            </a:r>
            <a:r>
              <a:rPr lang="en-US" altLang="ko-KR" sz="11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100" dirty="0"/>
              <a:t>C </a:t>
            </a:r>
            <a:r>
              <a:rPr lang="ko-KR" altLang="en-US" sz="1100" dirty="0"/>
              <a:t>에서는 클래스 가 없으니 클래스를 대신 해서 함수 호출 을 하는 방식으로 동일하게 동작 하도록 기능을 구현해 </a:t>
            </a:r>
            <a:r>
              <a:rPr lang="ko-KR" altLang="en-US" sz="1100" dirty="0" err="1"/>
              <a:t>볼것</a:t>
            </a:r>
            <a:r>
              <a:rPr lang="en-US" altLang="ko-KR" sz="11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기능 동작을 중점 적으로 볼 것임으로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파이썬에서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구현 </a:t>
            </a:r>
            <a:r>
              <a:rPr lang="ko-KR" altLang="en-US" sz="1100" dirty="0"/>
              <a:t>했던 것과 동일하게 동작하도록 작성해 </a:t>
            </a:r>
            <a:r>
              <a:rPr lang="ko-KR" altLang="en-US" sz="1100" dirty="0" err="1"/>
              <a:t>볼것</a:t>
            </a:r>
            <a:r>
              <a:rPr lang="en-US" altLang="ko-KR" sz="11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검사는 다음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수업때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검사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할예정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266927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FE5DB5-AB4C-00FE-B1BD-8C6239D8283D}"/>
              </a:ext>
            </a:extLst>
          </p:cNvPr>
          <p:cNvGraphicFramePr>
            <a:graphicFrameLocks noGrp="1"/>
          </p:cNvGraphicFramePr>
          <p:nvPr/>
        </p:nvGraphicFramePr>
        <p:xfrm>
          <a:off x="1571780" y="3475863"/>
          <a:ext cx="2933700" cy="1114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93376050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23684473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3045957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문자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메뉴명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단가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41236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H </a:t>
                      </a:r>
                      <a:r>
                        <a:rPr lang="ko-KR" sz="1100" kern="0" dirty="0">
                          <a:effectLst/>
                        </a:rPr>
                        <a:t>또는 </a:t>
                      </a:r>
                      <a:r>
                        <a:rPr lang="en-US" sz="1100" kern="0" dirty="0">
                          <a:effectLst/>
                        </a:rPr>
                        <a:t>h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 dirty="0">
                          <a:effectLst/>
                        </a:rPr>
                        <a:t>햄버거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2500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2435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I </a:t>
                      </a:r>
                      <a:r>
                        <a:rPr lang="ko-KR" sz="1100" kern="0" dirty="0">
                          <a:effectLst/>
                        </a:rPr>
                        <a:t>또는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i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아이스크림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1500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26178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P </a:t>
                      </a:r>
                      <a:r>
                        <a:rPr lang="ko-KR" sz="1100" kern="0">
                          <a:effectLst/>
                        </a:rPr>
                        <a:t>또는 </a:t>
                      </a:r>
                      <a:r>
                        <a:rPr lang="en-US" sz="1100" kern="0">
                          <a:effectLst/>
                        </a:rPr>
                        <a:t>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감자튀김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3000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0608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C </a:t>
                      </a:r>
                      <a:r>
                        <a:rPr lang="ko-KR" sz="1100" kern="0">
                          <a:effectLst/>
                        </a:rPr>
                        <a:t>또는 </a:t>
                      </a: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 dirty="0">
                          <a:effectLst/>
                        </a:rPr>
                        <a:t>치킨조각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1000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7413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9D26B4-2E9F-72EB-4820-5F37ECAB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23" y="4845019"/>
            <a:ext cx="5377837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클래스에 대한 객체를 생성하고 테스트 하는 클래스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public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FastFoodTest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():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lang="en-US" altLang="ko-KR" sz="1100" b="0" i="0" dirty="0">
                <a:solidFill>
                  <a:srgbClr val="CB783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1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 __name__ == </a:t>
            </a:r>
            <a:r>
              <a:rPr lang="en-US" altLang="ko-KR" sz="1100" b="0" i="0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altLang="ko-KR" sz="11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	       </a:t>
            </a: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 객체  선언</a:t>
            </a:r>
            <a:endParaRPr lang="en-US" altLang="ko-KR" sz="800" dirty="0"/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 입력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입력하면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반복문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종료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 생성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메뉴로 입력 받은 문자를 생성자 매개변수로 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사용자로부터 구입개수 입력 받아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costCal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매개변수로 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 가격 출력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반복문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종료 후 거스름돈 계산하여 출력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676C6-E675-C65A-FC33-EA91BDB6D0EA}"/>
              </a:ext>
            </a:extLst>
          </p:cNvPr>
          <p:cNvSpPr txBox="1"/>
          <p:nvPr/>
        </p:nvSpPr>
        <p:spPr>
          <a:xfrm>
            <a:off x="903015" y="1236833"/>
            <a:ext cx="8957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():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필드 선언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(String),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(int),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(int)-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전용 멤버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35" indent="-635" algn="just" fontAlgn="base" latinLnBrk="0"/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		//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생성자 </a:t>
            </a:r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매개변수로 받은 문자를 </a:t>
            </a:r>
            <a:r>
              <a:rPr lang="en-US" altLang="ko-KR" sz="1000" kern="0" dirty="0" err="1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MenuProc</a:t>
            </a:r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클래스에 있는 메소드 매개변수로 전달하고 반환 받은 값을 필드로 초기화 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 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costCal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구입가격을 계산하여 필드에 저장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=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 * 개수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개수는 매개변수로 받는다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반환값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없음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 필드에 대한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접근자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메소드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 내용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문자열로 반환하는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toString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897423" y="709788"/>
            <a:ext cx="926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패스트푸드점 메뉴관리를 위한 클래스를 작성하고 테스트하는 프로그램을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작성하시오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5FB68-EE36-93A1-9B05-14C1A88DD1F6}"/>
              </a:ext>
            </a:extLst>
          </p:cNvPr>
          <p:cNvSpPr txBox="1"/>
          <p:nvPr/>
        </p:nvSpPr>
        <p:spPr>
          <a:xfrm>
            <a:off x="903015" y="2794930"/>
            <a:ext cx="69754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MenuProc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():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menuName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정의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문자를 매개변수로 받아 메뉴명을 반환하는 정적 메소드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vaLue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정의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문자를 매개변수로 받아 가격을 반환하는 정적 메소드 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2FD46D-42C4-47B4-B6C1-1FBF32DA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722" y="1614870"/>
            <a:ext cx="2707278" cy="236307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09650BA-F87A-4AB7-BB60-69F2C83D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661" y="1079120"/>
            <a:ext cx="1392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C1583-52A3-E7AD-4D1A-F1D31ADE5804}"/>
              </a:ext>
            </a:extLst>
          </p:cNvPr>
          <p:cNvSpPr txBox="1"/>
          <p:nvPr/>
        </p:nvSpPr>
        <p:spPr>
          <a:xfrm>
            <a:off x="4754587" y="4286766"/>
            <a:ext cx="75976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ko-KR" altLang="en-US" sz="1100" dirty="0" err="1"/>
              <a:t>파이썬에서</a:t>
            </a:r>
            <a:r>
              <a:rPr lang="ko-KR" altLang="en-US" sz="1100" dirty="0"/>
              <a:t> 실습 했던 </a:t>
            </a:r>
            <a:r>
              <a:rPr lang="ko-KR" altLang="en-US" sz="1100" dirty="0" err="1"/>
              <a:t>패스트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푸드점</a:t>
            </a:r>
            <a:r>
              <a:rPr lang="ko-KR" altLang="en-US" sz="1100" dirty="0"/>
              <a:t> 문제 이다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문제를 </a:t>
            </a:r>
            <a:r>
              <a:rPr lang="en-US" altLang="ko-KR" sz="1100" dirty="0"/>
              <a:t>c </a:t>
            </a:r>
            <a:r>
              <a:rPr lang="ko-KR" altLang="en-US" sz="1100" dirty="0"/>
              <a:t>로 작성해 보라</a:t>
            </a:r>
            <a:r>
              <a:rPr lang="en-US" altLang="ko-KR" sz="11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100" dirty="0"/>
              <a:t>C</a:t>
            </a:r>
            <a:r>
              <a:rPr lang="ko-KR" altLang="en-US" sz="1100" dirty="0"/>
              <a:t>에서는 클래스 가 없으니 클래스를 대신 해서 함수 호출 을 하는 방식으로 동일하게 동작 하도록 기능을 구현해 </a:t>
            </a:r>
            <a:r>
              <a:rPr lang="ko-KR" altLang="en-US" sz="1100" dirty="0" err="1"/>
              <a:t>볼것</a:t>
            </a:r>
            <a:r>
              <a:rPr lang="en-US" altLang="ko-KR" sz="1100" dirty="0"/>
              <a:t>.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42198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734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굴림체</vt:lpstr>
      <vt:lpstr>맑은 고딕</vt:lpstr>
      <vt:lpstr>Arial</vt:lpstr>
      <vt:lpstr>Consolas</vt:lpstr>
      <vt:lpstr>Courier New</vt:lpstr>
      <vt:lpstr>Franklin Gothic Book</vt:lpstr>
      <vt:lpstr>자르기</vt:lpstr>
      <vt:lpstr>PowerPoint 프레젠테이션</vt:lpstr>
      <vt:lpstr>C/C++실습 예제 - 5 </vt:lpstr>
      <vt:lpstr>C/C++실습 예제 - 6 </vt:lpstr>
      <vt:lpstr>실습</vt:lpstr>
      <vt:lpstr>실습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106</cp:revision>
  <dcterms:created xsi:type="dcterms:W3CDTF">2018-03-18T16:38:18Z</dcterms:created>
  <dcterms:modified xsi:type="dcterms:W3CDTF">2023-08-10T11:02:58Z</dcterms:modified>
  <cp:version>1000.0000.01</cp:version>
</cp:coreProperties>
</file>