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4" d="100"/>
          <a:sy n="114" d="100"/>
        </p:scale>
        <p:origin x="3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59722-7ED2-AAFD-1C3E-6AD153F9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9" y="1401617"/>
            <a:ext cx="6006693" cy="270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796779" y="420288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부분 에서 폴더 및 파일을 생성해 준다 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할땐</a:t>
            </a:r>
            <a:r>
              <a:rPr lang="ko-KR" altLang="en-US" dirty="0"/>
              <a:t> 폴더 및 파일이 있는지 확인후 생성 하고 없다면 오류 메시지를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6" y="4664279"/>
            <a:ext cx="5897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저장은 정상적으로 번역이 진행된 경우 에만 저장을 하며</a:t>
            </a:r>
            <a:endParaRPr lang="en-US" altLang="ko-KR" dirty="0"/>
          </a:p>
          <a:p>
            <a:r>
              <a:rPr lang="ko-KR" altLang="en-US" dirty="0"/>
              <a:t>그때 그때 파일을 열어서 저장해 준다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파일은 </a:t>
            </a:r>
            <a:r>
              <a:rPr lang="en-US" altLang="ko-KR" dirty="0"/>
              <a:t>‘a’ </a:t>
            </a:r>
            <a:r>
              <a:rPr lang="ko-KR" altLang="en-US" dirty="0"/>
              <a:t>모드로 열어서 계속 이어서 작성되도록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930CF-0C1C-4452-B764-51F99B83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182848"/>
            <a:ext cx="10546467" cy="34814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4412610"/>
            <a:ext cx="10142290" cy="251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822766" y="1159079"/>
            <a:ext cx="6039428" cy="1592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6E5A0-D20F-39A0-B3CC-577C57B4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218063"/>
            <a:ext cx="6190430" cy="3395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7" y="4664279"/>
            <a:ext cx="841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번역 결과 </a:t>
            </a:r>
            <a:r>
              <a:rPr lang="ko-KR" altLang="en-US" dirty="0" err="1"/>
              <a:t>를</a:t>
            </a:r>
            <a:r>
              <a:rPr lang="ko-KR" altLang="en-US" dirty="0"/>
              <a:t> 불러오기 </a:t>
            </a:r>
            <a:endParaRPr lang="en-US" altLang="ko-KR" dirty="0"/>
          </a:p>
          <a:p>
            <a:r>
              <a:rPr lang="ko-KR" altLang="en-US" dirty="0"/>
              <a:t>프로그램 에서 정보 버튼을 누를 경우 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road_list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 통해서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새창을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띄우고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/>
              <a:t>번역결과를 출력해 준다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1778465"/>
            <a:ext cx="5931015" cy="287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1082181" y="1205219"/>
            <a:ext cx="2441195" cy="57324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16C630-2C31-2582-C12B-0B171D40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69" y="1491842"/>
            <a:ext cx="3667125" cy="22383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4E0CEE-95B0-CAD2-A6F9-ABED734863E7}"/>
              </a:ext>
            </a:extLst>
          </p:cNvPr>
          <p:cNvSpPr/>
          <p:nvPr/>
        </p:nvSpPr>
        <p:spPr>
          <a:xfrm>
            <a:off x="8758106" y="3489820"/>
            <a:ext cx="2728388" cy="240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BEA156-2F01-B101-D202-058187236837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7013196" y="3213758"/>
            <a:ext cx="1744910" cy="396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2811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93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Consolas</vt:lpstr>
      <vt:lpstr>Franklin Gothic Book</vt:lpstr>
      <vt:lpstr>자르기</vt:lpstr>
      <vt:lpstr>PowerPoint 프레젠테이션</vt:lpstr>
      <vt:lpstr>변역 결과 저장 및 불러오기</vt:lpstr>
      <vt:lpstr>변역 결과 저장 및 불러오기</vt:lpstr>
      <vt:lpstr>변역 결과 저장 및 불러오기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165</cp:revision>
  <dcterms:created xsi:type="dcterms:W3CDTF">2018-03-18T16:38:18Z</dcterms:created>
  <dcterms:modified xsi:type="dcterms:W3CDTF">2023-06-22T10:53:14Z</dcterms:modified>
  <cp:version>1000.0000.01</cp:version>
</cp:coreProperties>
</file>