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index.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mtings/JeoninHighSchoo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3372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6E3B6F27-8F1F-74D2-205A-54AF02BE1149}"/>
              </a:ext>
            </a:extLst>
          </p:cNvPr>
          <p:cNvSpPr txBox="1">
            <a:spLocks/>
          </p:cNvSpPr>
          <p:nvPr/>
        </p:nvSpPr>
        <p:spPr>
          <a:xfrm>
            <a:off x="1828799" y="2297468"/>
            <a:ext cx="9169168" cy="226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AutoNum type="arabicPeriod"/>
              <a:defRPr/>
            </a:pPr>
            <a:r>
              <a:rPr lang="ko-KR" altLang="en-US" sz="2800" dirty="0"/>
              <a:t>주제 선정</a:t>
            </a:r>
            <a:endParaRPr lang="en-US" altLang="ko-KR" sz="2800" dirty="0"/>
          </a:p>
          <a:p>
            <a:pPr marL="742950" indent="-742950" algn="l">
              <a:buAutoNum type="arabicPeriod"/>
              <a:defRPr/>
            </a:pPr>
            <a:r>
              <a:rPr lang="ko-KR" altLang="en-US" sz="2800" dirty="0"/>
              <a:t>프로그램에 들어갈 기능 및 라이브러리 정리</a:t>
            </a:r>
            <a:endParaRPr lang="en-US" altLang="ko-KR" sz="2800" dirty="0"/>
          </a:p>
          <a:p>
            <a:pPr marL="742950" indent="-742950" algn="l">
              <a:buAutoNum type="arabicPeriod"/>
              <a:defRPr/>
            </a:pPr>
            <a:r>
              <a:rPr lang="ko-KR" altLang="en-US" sz="2800" dirty="0"/>
              <a:t>주제 발표  </a:t>
            </a:r>
            <a:r>
              <a:rPr lang="en-US" altLang="ko-KR" sz="2800" dirty="0"/>
              <a:t>- </a:t>
            </a:r>
            <a:r>
              <a:rPr lang="ko-KR" altLang="en-US" sz="2800" dirty="0"/>
              <a:t>선정 이유 및 라이브러리에 대해 발표</a:t>
            </a:r>
            <a:endParaRPr lang="en-US" altLang="ko-KR" sz="2800" dirty="0"/>
          </a:p>
          <a:p>
            <a:pPr marL="742950" indent="-742950" algn="l">
              <a:buAutoNum type="arabicPeriod"/>
              <a:defRPr/>
            </a:pPr>
            <a:r>
              <a:rPr lang="ko-KR" altLang="en-US" sz="2800" dirty="0"/>
              <a:t>각자 주제에 대해 평가</a:t>
            </a:r>
          </a:p>
        </p:txBody>
      </p:sp>
    </p:spTree>
    <p:extLst>
      <p:ext uri="{BB962C8B-B14F-4D97-AF65-F5344CB8AC3E}">
        <p14:creationId xmlns:p14="http://schemas.microsoft.com/office/powerpoint/2010/main" val="1569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1A950-99CD-9B16-64B9-E8FC979D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70" y="1812022"/>
            <a:ext cx="11483130" cy="370793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주제 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어떤 프로그램을 만들어 </a:t>
            </a:r>
            <a:r>
              <a:rPr lang="ko-KR" altLang="en-US" dirty="0" err="1"/>
              <a:t>볼것인가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기간 내에 </a:t>
            </a:r>
            <a:r>
              <a:rPr lang="ko-KR" altLang="en-US" dirty="0" err="1"/>
              <a:t>개발할수</a:t>
            </a:r>
            <a:r>
              <a:rPr lang="ko-KR" altLang="en-US" dirty="0"/>
              <a:t> 있는 주제를 선택 </a:t>
            </a:r>
            <a:r>
              <a:rPr lang="ko-KR" altLang="en-US" dirty="0" err="1"/>
              <a:t>할것</a:t>
            </a:r>
            <a:endParaRPr lang="en-US" altLang="ko-KR" dirty="0"/>
          </a:p>
          <a:p>
            <a:r>
              <a:rPr lang="en-US" altLang="ko-KR" dirty="0"/>
              <a:t> API </a:t>
            </a:r>
            <a:r>
              <a:rPr lang="ko-KR" altLang="en-US" dirty="0" err="1"/>
              <a:t>활용할것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	</a:t>
            </a:r>
            <a:r>
              <a:rPr lang="ko-KR" altLang="en-US" dirty="0"/>
              <a:t>기업에서도 오픈 소스나 </a:t>
            </a:r>
            <a:r>
              <a:rPr lang="en-US" altLang="ko-KR" dirty="0"/>
              <a:t>API </a:t>
            </a:r>
            <a:r>
              <a:rPr lang="ko-KR" altLang="en-US" dirty="0"/>
              <a:t>활용을 많이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API </a:t>
            </a:r>
            <a:r>
              <a:rPr lang="ko-KR" altLang="en-US" dirty="0"/>
              <a:t>사이트는 대표적으로 </a:t>
            </a:r>
            <a:r>
              <a:rPr lang="ko-KR" altLang="en-US" dirty="0" err="1">
                <a:hlinkClick r:id="rId2"/>
              </a:rPr>
              <a:t>공공데이터포털</a:t>
            </a:r>
            <a:r>
              <a:rPr lang="ko-KR" altLang="en-US" dirty="0"/>
              <a:t> 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 </a:t>
            </a:r>
            <a:r>
              <a:rPr lang="ko-KR" altLang="en-US" dirty="0"/>
              <a:t>을 </a:t>
            </a:r>
            <a:r>
              <a:rPr lang="ko-KR" altLang="en-US" dirty="0" err="1"/>
              <a:t>사용할것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수업주제가 </a:t>
            </a:r>
            <a:r>
              <a:rPr lang="en-US" altLang="ko-KR" dirty="0"/>
              <a:t>python </a:t>
            </a:r>
            <a:r>
              <a:rPr lang="ko-KR" altLang="en-US" dirty="0"/>
              <a:t>인 만큼 </a:t>
            </a:r>
            <a:r>
              <a:rPr lang="en-US" altLang="ko-KR" dirty="0"/>
              <a:t>python </a:t>
            </a:r>
            <a:r>
              <a:rPr lang="ko-KR" altLang="en-US" dirty="0"/>
              <a:t>을 사용하여야 한다</a:t>
            </a:r>
            <a:r>
              <a:rPr lang="en-US" altLang="ko-KR" dirty="0"/>
              <a:t>. 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단</a:t>
            </a:r>
            <a:r>
              <a:rPr lang="en-US" altLang="ko-KR" dirty="0"/>
              <a:t>. </a:t>
            </a:r>
            <a:r>
              <a:rPr lang="ko-KR" altLang="en-US" dirty="0"/>
              <a:t>본인 이 해결 가능하다면 타 언어</a:t>
            </a:r>
            <a:r>
              <a:rPr lang="en-US" altLang="ko-KR" dirty="0"/>
              <a:t>(C/JAVA) </a:t>
            </a:r>
            <a:r>
              <a:rPr lang="ko-KR" altLang="en-US" dirty="0"/>
              <a:t>등을 사용하여도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11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 Hub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1A950-99CD-9B16-64B9-E8FC979D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70" y="2439099"/>
            <a:ext cx="11483130" cy="2216792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를 사용하여 진행 사항을 매번 업데이트 </a:t>
            </a:r>
            <a:r>
              <a:rPr lang="ko-KR" altLang="en-US" dirty="0" err="1"/>
              <a:t>할것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1.</a:t>
            </a:r>
            <a:r>
              <a:rPr lang="ko-KR" altLang="en-US" dirty="0"/>
              <a:t>매주 및 각자 업데이트 사항을 </a:t>
            </a:r>
            <a:r>
              <a:rPr lang="en-US" altLang="ko-KR" dirty="0"/>
              <a:t>Git</a:t>
            </a:r>
            <a:r>
              <a:rPr lang="ko-KR" altLang="en-US" dirty="0"/>
              <a:t>을 통해 업데이트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</a:t>
            </a:r>
            <a:r>
              <a:rPr lang="ko-KR" altLang="en-US" dirty="0"/>
              <a:t>현업 에서도 </a:t>
            </a:r>
            <a:r>
              <a:rPr lang="en-US" altLang="ko-KR" dirty="0"/>
              <a:t>Git</a:t>
            </a:r>
            <a:r>
              <a:rPr lang="ko-KR" altLang="en-US" dirty="0"/>
              <a:t>을 통해 관리를 많이 한다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en-US" altLang="ko-KR" dirty="0"/>
              <a:t>	3.</a:t>
            </a:r>
            <a:r>
              <a:rPr lang="ko-KR" altLang="en-US" dirty="0"/>
              <a:t>오픈 소스의 활용은 </a:t>
            </a:r>
            <a:r>
              <a:rPr lang="ko-KR" altLang="en-US" dirty="0" err="1"/>
              <a:t>검토후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4.</a:t>
            </a:r>
            <a:r>
              <a:rPr lang="ko-KR" altLang="en-US" dirty="0"/>
              <a:t>각자 진행 사항 또한 </a:t>
            </a:r>
            <a:r>
              <a:rPr lang="en-US" altLang="ko-KR" dirty="0"/>
              <a:t>GitHub</a:t>
            </a:r>
            <a:r>
              <a:rPr lang="ko-KR" altLang="en-US" dirty="0"/>
              <a:t>를 통해 체크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94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ko-KR" altLang="en-US" dirty="0"/>
              <a:t>프로젝트의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1A950-99CD-9B16-64B9-E8FC979D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70" y="2346819"/>
            <a:ext cx="11483130" cy="3089247"/>
          </a:xfrm>
        </p:spPr>
        <p:txBody>
          <a:bodyPr>
            <a:normAutofit/>
          </a:bodyPr>
          <a:lstStyle/>
          <a:p>
            <a:r>
              <a:rPr lang="ko-KR" altLang="en-US" dirty="0"/>
              <a:t>간단하게 프로그램의 개발을 경험해 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1. </a:t>
            </a:r>
            <a:r>
              <a:rPr lang="ko-KR" altLang="en-US" dirty="0"/>
              <a:t>간략한 개발 과정 경험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    2. </a:t>
            </a:r>
            <a:r>
              <a:rPr lang="ko-KR" altLang="en-US" dirty="0"/>
              <a:t>문제 해결 능력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를 사용방법을 배운다</a:t>
            </a:r>
            <a:r>
              <a:rPr lang="en-US" altLang="ko-KR" dirty="0"/>
              <a:t>.</a:t>
            </a:r>
          </a:p>
          <a:p>
            <a:pPr marL="987552" lvl="1" indent="-457200">
              <a:buAutoNum type="arabicPeriod"/>
            </a:pPr>
            <a:r>
              <a:rPr lang="ko-KR" altLang="en-US" dirty="0" err="1"/>
              <a:t>깃허브의</a:t>
            </a:r>
            <a:r>
              <a:rPr lang="ko-KR" altLang="en-US" dirty="0"/>
              <a:t> 저장 소 생성 및 관리</a:t>
            </a:r>
            <a:endParaRPr lang="en-US" altLang="ko-KR" dirty="0"/>
          </a:p>
          <a:p>
            <a:pPr marL="987552" lvl="1" indent="-457200">
              <a:buAutoNum type="arabicPeriod"/>
            </a:pPr>
            <a:r>
              <a:rPr lang="en-US" altLang="ko-KR" dirty="0"/>
              <a:t>Git pull , push </a:t>
            </a:r>
            <a:r>
              <a:rPr lang="ko-KR" altLang="en-US" dirty="0"/>
              <a:t>방법 </a:t>
            </a:r>
            <a:endParaRPr lang="en-US" altLang="ko-KR" dirty="0"/>
          </a:p>
          <a:p>
            <a:pPr marL="987552" lvl="1" indent="-457200">
              <a:buAutoNum type="arabicPeriod"/>
            </a:pPr>
            <a:r>
              <a:rPr lang="ko-KR" altLang="en-US" dirty="0"/>
              <a:t>원격 저장소와 로컬 저장소의 동기화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90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사용 방법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1890DC-70A5-600D-B5AD-312EA9CD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4" r="82031" b="54848"/>
          <a:stretch/>
        </p:blipFill>
        <p:spPr>
          <a:xfrm>
            <a:off x="1172386" y="1821589"/>
            <a:ext cx="5178079" cy="355575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6A5B84-013B-C741-052E-983D8DC413B1}"/>
              </a:ext>
            </a:extLst>
          </p:cNvPr>
          <p:cNvSpPr/>
          <p:nvPr/>
        </p:nvSpPr>
        <p:spPr>
          <a:xfrm>
            <a:off x="1501628" y="2004969"/>
            <a:ext cx="1518409" cy="31878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4B686-52C8-36C7-1B03-36CDE42F8340}"/>
              </a:ext>
            </a:extLst>
          </p:cNvPr>
          <p:cNvSpPr txBox="1"/>
          <p:nvPr/>
        </p:nvSpPr>
        <p:spPr>
          <a:xfrm>
            <a:off x="6786692" y="2004969"/>
            <a:ext cx="472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i="0" dirty="0">
                <a:effectLst/>
                <a:latin typeface="+mj-ea"/>
                <a:ea typeface="+mj-ea"/>
              </a:rPr>
              <a:t>Repositories 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만들기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6786692" y="2740746"/>
            <a:ext cx="540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1-1 GitHub Desktop  </a:t>
            </a:r>
            <a:r>
              <a:rPr lang="ko-KR" altLang="en-US" dirty="0">
                <a:latin typeface="+mn-ea"/>
              </a:rPr>
              <a:t>프로그램 실행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1-2 File -&gt; New </a:t>
            </a:r>
            <a:r>
              <a:rPr lang="en-US" altLang="ko-KR" sz="1800" i="0" dirty="0">
                <a:effectLst/>
                <a:latin typeface="+mn-ea"/>
              </a:rPr>
              <a:t>Repositories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887AFD-E4A7-5002-5C0C-9FB6A762194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020037" y="2164360"/>
            <a:ext cx="3766655" cy="899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0FD7649-3266-89EA-BD2B-77F7001A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59" y="3223303"/>
            <a:ext cx="2930406" cy="35557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3AC2-254B-EE59-7939-D1192F5EF27A}"/>
              </a:ext>
            </a:extLst>
          </p:cNvPr>
          <p:cNvSpPr txBox="1"/>
          <p:nvPr/>
        </p:nvSpPr>
        <p:spPr>
          <a:xfrm>
            <a:off x="6786692" y="3571256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2.Repositories </a:t>
            </a:r>
            <a:r>
              <a:rPr lang="ko-KR" altLang="en-US" sz="3200" dirty="0">
                <a:latin typeface="+mj-ea"/>
                <a:ea typeface="+mj-ea"/>
              </a:rPr>
              <a:t>초기 설정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E692-F05C-3A7E-F49B-30446303AB8A}"/>
              </a:ext>
            </a:extLst>
          </p:cNvPr>
          <p:cNvSpPr txBox="1"/>
          <p:nvPr/>
        </p:nvSpPr>
        <p:spPr>
          <a:xfrm>
            <a:off x="6786692" y="4307033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2-1 </a:t>
            </a:r>
            <a:r>
              <a:rPr lang="en-US" altLang="ko-KR" sz="1800" i="0" dirty="0">
                <a:effectLst/>
                <a:latin typeface="+mn-ea"/>
              </a:rPr>
              <a:t>Repositories </a:t>
            </a:r>
            <a:r>
              <a:rPr lang="ko-KR" altLang="en-US" dirty="0">
                <a:latin typeface="+mn-ea"/>
              </a:rPr>
              <a:t>이름 </a:t>
            </a:r>
            <a:r>
              <a:rPr lang="en-US" altLang="ko-KR" sz="1800" i="0" dirty="0"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및 설명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F830E37-CD19-AE9A-8BC0-41CFD305442C}"/>
              </a:ext>
            </a:extLst>
          </p:cNvPr>
          <p:cNvSpPr/>
          <p:nvPr/>
        </p:nvSpPr>
        <p:spPr>
          <a:xfrm>
            <a:off x="3537354" y="3759233"/>
            <a:ext cx="2729221" cy="91713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028FD7-5ABF-4AEA-142B-D4280D5AE46B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266575" y="4217799"/>
            <a:ext cx="520117" cy="2739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CB73D6-4614-EC4F-C456-ECF274AF04B8}"/>
              </a:ext>
            </a:extLst>
          </p:cNvPr>
          <p:cNvSpPr/>
          <p:nvPr/>
        </p:nvSpPr>
        <p:spPr>
          <a:xfrm>
            <a:off x="3520651" y="5364261"/>
            <a:ext cx="2729221" cy="917132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9914A-6340-897B-0095-0D488C8E5EFD}"/>
              </a:ext>
            </a:extLst>
          </p:cNvPr>
          <p:cNvSpPr txBox="1"/>
          <p:nvPr/>
        </p:nvSpPr>
        <p:spPr>
          <a:xfrm>
            <a:off x="6786692" y="467636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2-2 Local </a:t>
            </a:r>
            <a:r>
              <a:rPr lang="ko-KR" altLang="en-US" dirty="0">
                <a:latin typeface="+mn-ea"/>
              </a:rPr>
              <a:t>저장소의 경로 설정</a:t>
            </a:r>
            <a:endParaRPr lang="en-US" altLang="ko-KR" sz="1800" i="0" dirty="0">
              <a:effectLst/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66B961-392E-E80C-6ABC-F0345007E302}"/>
              </a:ext>
            </a:extLst>
          </p:cNvPr>
          <p:cNvSpPr/>
          <p:nvPr/>
        </p:nvSpPr>
        <p:spPr>
          <a:xfrm>
            <a:off x="3537427" y="4702501"/>
            <a:ext cx="2729221" cy="612605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63BC80-047A-34A5-5F6D-BCDB055794D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6350465" y="4861031"/>
            <a:ext cx="436227" cy="1401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E8D5EB-AB17-5A40-B930-9D9DD6594E0C}"/>
              </a:ext>
            </a:extLst>
          </p:cNvPr>
          <p:cNvSpPr txBox="1"/>
          <p:nvPr/>
        </p:nvSpPr>
        <p:spPr>
          <a:xfrm>
            <a:off x="6786692" y="5012825"/>
            <a:ext cx="54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2-3 </a:t>
            </a:r>
            <a:r>
              <a:rPr lang="ko-KR" altLang="en-US" dirty="0">
                <a:latin typeface="+mn-ea"/>
              </a:rPr>
              <a:t>프로젝트의 권한 및 언어</a:t>
            </a:r>
            <a:endParaRPr lang="en-US" altLang="ko-KR" sz="1800" i="0" dirty="0">
              <a:effectLst/>
              <a:latin typeface="+mn-ea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1C6300-A3B1-9EE3-AA5B-C0A4795AEE7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6249872" y="5197491"/>
            <a:ext cx="536820" cy="6253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CC3DBE-596C-37A6-286F-7EC4ACCBEB83}"/>
              </a:ext>
            </a:extLst>
          </p:cNvPr>
          <p:cNvSpPr txBox="1"/>
          <p:nvPr/>
        </p:nvSpPr>
        <p:spPr>
          <a:xfrm>
            <a:off x="6998898" y="5915342"/>
            <a:ext cx="5193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3-1 </a:t>
            </a:r>
            <a:r>
              <a:rPr lang="ko-KR" altLang="en-US" dirty="0">
                <a:hlinkClick r:id="rId4"/>
              </a:rPr>
              <a:t>https://github.com/gomtings/JeoninHighSchool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09394-B4B3-BBFA-D32F-99BED77BD17B}"/>
              </a:ext>
            </a:extLst>
          </p:cNvPr>
          <p:cNvSpPr txBox="1"/>
          <p:nvPr/>
        </p:nvSpPr>
        <p:spPr>
          <a:xfrm>
            <a:off x="6786692" y="5337640"/>
            <a:ext cx="5405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0" dirty="0">
                <a:effectLst/>
                <a:latin typeface="+mj-ea"/>
                <a:ea typeface="+mj-ea"/>
              </a:rPr>
              <a:t>3.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수업</a:t>
            </a:r>
            <a:r>
              <a:rPr lang="en-US" altLang="ko-KR" sz="3200" i="0" dirty="0">
                <a:effectLst/>
                <a:latin typeface="+mj-ea"/>
                <a:ea typeface="+mj-ea"/>
              </a:rPr>
              <a:t> Repositories</a:t>
            </a:r>
            <a:r>
              <a:rPr lang="ko-KR" altLang="en-US" sz="3200" i="0" dirty="0">
                <a:effectLst/>
                <a:latin typeface="+mj-ea"/>
                <a:ea typeface="+mj-ea"/>
              </a:rPr>
              <a:t> </a:t>
            </a:r>
            <a:endParaRPr lang="en-US" altLang="ko-KR" sz="320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35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DF80B2-FB5C-5294-F34D-94AD4DFC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0" y="1475843"/>
            <a:ext cx="7260910" cy="4535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 push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87F62-E77C-4B90-2213-5C2E72AA3B52}"/>
              </a:ext>
            </a:extLst>
          </p:cNvPr>
          <p:cNvSpPr txBox="1"/>
          <p:nvPr/>
        </p:nvSpPr>
        <p:spPr>
          <a:xfrm>
            <a:off x="7593432" y="2338884"/>
            <a:ext cx="346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	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en-US" altLang="ko-KR" sz="1800" i="0" dirty="0">
                <a:solidFill>
                  <a:srgbClr val="FFC000"/>
                </a:solidFill>
                <a:effectLst/>
                <a:latin typeface="+mj-ea"/>
                <a:ea typeface="+mj-ea"/>
              </a:rPr>
              <a:t>Repositories</a:t>
            </a:r>
            <a:r>
              <a:rPr lang="en-US" altLang="ko-KR" sz="1800" i="0" dirty="0"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rgbClr val="FFC000"/>
                </a:solidFill>
                <a:latin typeface="+mn-ea"/>
              </a:rPr>
              <a:t>의 수정 사항</a:t>
            </a:r>
            <a:endParaRPr lang="en-US" altLang="ko-KR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0D680F-C584-D294-210C-59BACB4317E9}"/>
              </a:ext>
            </a:extLst>
          </p:cNvPr>
          <p:cNvSpPr/>
          <p:nvPr/>
        </p:nvSpPr>
        <p:spPr>
          <a:xfrm>
            <a:off x="708870" y="1996580"/>
            <a:ext cx="5910044" cy="231045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708870" y="4491699"/>
            <a:ext cx="2789339" cy="121281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4001667" y="4730001"/>
            <a:ext cx="241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1. commit name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2. </a:t>
            </a:r>
            <a:r>
              <a:rPr lang="en-US" altLang="ko-KR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Commit </a:t>
            </a:r>
            <a:r>
              <a:rPr lang="ko-KR" altLang="en-US" sz="1800" i="0" dirty="0">
                <a:solidFill>
                  <a:srgbClr val="00B050"/>
                </a:solidFill>
                <a:effectLst/>
                <a:latin typeface="+mj-ea"/>
                <a:ea typeface="+mj-ea"/>
              </a:rPr>
              <a:t>설명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498209" y="5053167"/>
            <a:ext cx="503458" cy="449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B9E39B-34BB-D8BE-EEC2-ECD58D76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9" y="1184056"/>
            <a:ext cx="7280115" cy="4520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FCA161-66B1-20AD-EC2D-B98C2CB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70" y="444617"/>
            <a:ext cx="5842932" cy="738231"/>
          </a:xfrm>
        </p:spPr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A43D7FA-74FA-960E-C377-90E4DABC1A4A}"/>
              </a:ext>
            </a:extLst>
          </p:cNvPr>
          <p:cNvCxnSpPr>
            <a:cxnSpLocks/>
          </p:cNvCxnSpPr>
          <p:nvPr/>
        </p:nvCxnSpPr>
        <p:spPr>
          <a:xfrm flipV="1">
            <a:off x="6618914" y="2523550"/>
            <a:ext cx="974518" cy="6282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403BB-6D83-FD71-C12B-1F7A00EFF165}"/>
              </a:ext>
            </a:extLst>
          </p:cNvPr>
          <p:cNvSpPr/>
          <p:nvPr/>
        </p:nvSpPr>
        <p:spPr>
          <a:xfrm>
            <a:off x="5083728" y="1182849"/>
            <a:ext cx="1744911" cy="60640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D8D1F-857B-840F-501A-C06697262A04}"/>
              </a:ext>
            </a:extLst>
          </p:cNvPr>
          <p:cNvSpPr txBox="1"/>
          <p:nvPr/>
        </p:nvSpPr>
        <p:spPr>
          <a:xfrm>
            <a:off x="8506555" y="2828641"/>
            <a:ext cx="325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+mn-ea"/>
              </a:rPr>
              <a:t>원격 저장소와 로컬 저장소를 동기화 시킵니다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84DDF51-DBAA-D5A0-4244-1110706879A8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6828639" y="1486053"/>
            <a:ext cx="1677916" cy="16657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3397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4350</TotalTime>
  <Words>278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돋움</vt:lpstr>
      <vt:lpstr>Franklin Gothic Book</vt:lpstr>
      <vt:lpstr>자르기</vt:lpstr>
      <vt:lpstr>PowerPoint 프레젠테이션</vt:lpstr>
      <vt:lpstr>PowerPoint 프레젠테이션</vt:lpstr>
      <vt:lpstr>주제 선정</vt:lpstr>
      <vt:lpstr>Git Hub </vt:lpstr>
      <vt:lpstr>프로젝트의 목표</vt:lpstr>
      <vt:lpstr>GitHub 사용 방법</vt:lpstr>
      <vt:lpstr>GitHub push</vt:lpstr>
      <vt:lpstr>GitHub pull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96</cp:revision>
  <dcterms:created xsi:type="dcterms:W3CDTF">2018-03-18T16:38:18Z</dcterms:created>
  <dcterms:modified xsi:type="dcterms:W3CDTF">2023-03-23T11:09:52Z</dcterms:modified>
  <cp:version>1000.0000.01</cp:version>
</cp:coreProperties>
</file>