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2" r:id="rId18"/>
    <p:sldId id="273" r:id="rId19"/>
    <p:sldId id="271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90" d="100"/>
          <a:sy n="90" d="100"/>
        </p:scale>
        <p:origin x="90" y="2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38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workbook/view/45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이론</a:t>
            </a:r>
            <a:endParaRPr lang="en-US" altLang="ko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D9D35-1D64-5968-78A0-008FA98BE29B}"/>
              </a:ext>
            </a:extLst>
          </p:cNvPr>
          <p:cNvSpPr txBox="1"/>
          <p:nvPr/>
        </p:nvSpPr>
        <p:spPr>
          <a:xfrm>
            <a:off x="6987396" y="5305242"/>
            <a:ext cx="40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참고자료 </a:t>
            </a:r>
            <a:r>
              <a:rPr lang="en-US" altLang="ko-KR" dirty="0">
                <a:hlinkClick r:id="rId2"/>
              </a:rPr>
              <a:t>: https://wikidocs.net/20387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91F6E-B52F-51FB-CA6F-E1E3B7B1B1CF}"/>
              </a:ext>
            </a:extLst>
          </p:cNvPr>
          <p:cNvSpPr txBox="1"/>
          <p:nvPr/>
        </p:nvSpPr>
        <p:spPr>
          <a:xfrm>
            <a:off x="2139126" y="3105834"/>
            <a:ext cx="79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맞는 상황이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주어졌을때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실행문이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실행되는것을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조건문 이라 하며 </a:t>
            </a:r>
            <a:endParaRPr lang="en-US" altLang="ko-KR" b="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 은 조건 과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실행문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두가지로 이루어 진다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76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833652" y="2228671"/>
            <a:ext cx="8524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조건이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일때는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무조건 실행되며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False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는 반대로 무조건 실행이 안됩니다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두개의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조건문중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위에 조건문만 실행이 된 모습을 확인할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이때 실행이 안되는 아래 조건문에 한가지를 추가한다면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다른 명령을 수행시킬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8C8462-A240-A68C-961D-9895F3A9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52" y="4217060"/>
            <a:ext cx="3676650" cy="124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878EA0-F3BD-35FD-E160-EE9741F1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65" y="4659972"/>
            <a:ext cx="2295525" cy="3619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510302" y="4840947"/>
            <a:ext cx="982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4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 else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979536" y="2642391"/>
            <a:ext cx="804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조건에 들어맞지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않을때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실행되는 또 다른 실행문을 설정할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924370" y="4837390"/>
            <a:ext cx="982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A546D3-2712-CAD0-BC8C-1BA7D4938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70" y="4313515"/>
            <a:ext cx="3162300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9A4E5-4026-33E9-E7F3-8653C80C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33" y="4613552"/>
            <a:ext cx="2533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0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-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조건문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59" y="1799232"/>
            <a:ext cx="5761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다음과 같이 출력 되는 프로그램을 만들어 보자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93D71-C0F8-A024-2104-99BFC4FC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805960"/>
            <a:ext cx="3105150" cy="5429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7352373-5235-8D61-13EA-AB9DE61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2333374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01.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BC4A2-798B-BCE4-06ED-F51F3A8D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3901586"/>
            <a:ext cx="3105150" cy="54292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B2D5703-2BF7-68AF-33BC-8CCCEFDE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3429000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02.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6F7A35-B158-40DA-8FE1-DEC96503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4947338"/>
            <a:ext cx="2324100" cy="155257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70EC2DC-ACB9-1FBD-ED56-221834505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4479675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03.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61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228273" cy="754811"/>
          </a:xfrm>
        </p:spPr>
        <p:txBody>
          <a:bodyPr>
            <a:normAutofit fontScale="90000"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다중 조건문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(if,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, else)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979536" y="2642391"/>
            <a:ext cx="907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다중 조건문은 말그대로 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여러개의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조건문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if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사이에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라는 조건문을 추가 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수있다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24370" y="4837388"/>
            <a:ext cx="10477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B483B3F-44EF-71B0-CA5A-B50A4E36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79" y="4089676"/>
            <a:ext cx="3352800" cy="1495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B20ED5-8A89-4FDF-1416-CC79ABD7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20" y="4570688"/>
            <a:ext cx="2305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3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228273" cy="754811"/>
          </a:xfrm>
        </p:spPr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중첩 조건문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979536" y="2642391"/>
            <a:ext cx="907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조건문속의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조건문이 중첩된 경우입니다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예를들어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지역이 춘천이고 나이가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살 이상인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경우함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참 이라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할때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65786" y="4697083"/>
            <a:ext cx="706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5405F5-6DA3-8BDA-AE12-A9BB8CF2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36" y="3820783"/>
            <a:ext cx="4286250" cy="1752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42E26E-B860-B5D1-5AB8-3FAF7236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20" y="4439908"/>
            <a:ext cx="2209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381555" cy="7548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8C7E5-12AD-87C1-37BC-2E3AA8A8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66" y="1365114"/>
            <a:ext cx="8219867" cy="45922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1.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while문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반복해서 문장을 수행할 때, 반복문을 사용한다. 이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다음과 같은 구조를 갖는다.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while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n-ea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본문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본문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 panose="020F0502020204030204" pitchFamily="49" charset="0"/>
              </a:rPr>
              <a:t>while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조건이 참인 경우에만 반복문을 수행한다.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즉, 조건이 거짓이 되면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반복문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수행을 종료한다. 그렇다고 반복되는 와중에 갑자기 종료된다는 것이 아니라, 조건을 검사했을 때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 panose="020F0502020204030204" pitchFamily="49" charset="0"/>
              </a:rPr>
              <a:t>False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종료한다는 것이다.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6D747C-CDA0-BEAD-30D9-1E72A791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275" y="2344171"/>
            <a:ext cx="3695700" cy="2409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0B6A7A-B3AD-0322-8080-7B9864B9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1" y="5733052"/>
            <a:ext cx="2628900" cy="1094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E739FF-D2B9-4638-6D21-5AEFEB48DBF5}"/>
              </a:ext>
            </a:extLst>
          </p:cNvPr>
          <p:cNvSpPr txBox="1"/>
          <p:nvPr/>
        </p:nvSpPr>
        <p:spPr>
          <a:xfrm>
            <a:off x="7246189" y="6095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8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381555" cy="7548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739FF-D2B9-4638-6D21-5AEFEB48DBF5}"/>
              </a:ext>
            </a:extLst>
          </p:cNvPr>
          <p:cNvSpPr txBox="1"/>
          <p:nvPr/>
        </p:nvSpPr>
        <p:spPr>
          <a:xfrm>
            <a:off x="6410920" y="58002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실행예제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0129E-22FB-A32B-9A41-056BA261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2" y="2217910"/>
            <a:ext cx="93079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보다 많이 사용되는 반복문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으로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for문은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while문보다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사용하기 쉽고,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여러기능을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제공한다.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기본구조는 다음과 같다.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9E423B-5A6E-99C8-DD09-147A3727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2" y="3233573"/>
            <a:ext cx="2847975" cy="12954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6BC3BDD8-E5F9-7F58-A17E-47705A08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3" y="4528973"/>
            <a:ext cx="93079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여기서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iterable은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 리스트,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튜플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, 문자열을 말하며 첫번째 요소부터 마지막 요소까지 가져온다. 그리고 이 요소들은 매 라운드마다 변수에 할당되는 것이다.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7992E2-0469-36F8-98F0-4EB31951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12" y="3499338"/>
            <a:ext cx="4075722" cy="8616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4107B9-EFA7-9560-C4DA-36A7B9503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16" y="5404848"/>
            <a:ext cx="2600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982916" cy="7548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range</a:t>
            </a:r>
            <a:b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j-ea"/>
              </a:rPr>
            </a:br>
            <a:endParaRPr lang="ko-KR" altLang="en-US" dirty="0">
              <a:latin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0129E-22FB-A32B-9A41-056BA261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2" y="2371798"/>
            <a:ext cx="930790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정수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0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에서부터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10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까지의 수를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만든다고하자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다음처럼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일일히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만들어주는 것은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매우불편한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일이다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A2208A-6D77-BA0F-45F8-2EEF7AF8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2" y="4422530"/>
            <a:ext cx="3952875" cy="137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2F0EC1-F767-4564-6966-9CBA411E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04" y="4884492"/>
            <a:ext cx="3848100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AC6AFE-4DBB-8D4C-60B9-D277EDCA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92" y="3303432"/>
            <a:ext cx="8677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break, continue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739FF-D2B9-4638-6D21-5AEFEB48DBF5}"/>
              </a:ext>
            </a:extLst>
          </p:cNvPr>
          <p:cNvSpPr txBox="1"/>
          <p:nvPr/>
        </p:nvSpPr>
        <p:spPr>
          <a:xfrm>
            <a:off x="7036999" y="36358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실행예제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37" y="2505670"/>
            <a:ext cx="85315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break문은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뿐만 아니라,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for문과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같은 반복문에도 쓰일 수 있다. 이를 이용하면 본문이 구동될 때 특정한 조건이 성립하는 경우 반복문을 종료할 수 있다.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8B22B6-4980-FFDD-B260-4B9D4A9A99F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445963" y="4762380"/>
            <a:ext cx="15910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F19BC0E-A792-2F84-FA8D-19FEFB71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99" y="4005143"/>
            <a:ext cx="2352675" cy="15144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BF8171C-027B-6076-46B1-F3488419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63" y="4162305"/>
            <a:ext cx="2552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/>
          <a:lstStyle/>
          <a:p>
            <a:r>
              <a:rPr lang="ko-KR" altLang="en-US" dirty="0"/>
              <a:t>자료형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DC7D4E-EC60-80A7-15E7-AD4281A3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554777"/>
            <a:ext cx="7913748" cy="3748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A3111-2DBF-8FF2-549B-F90BFA260E04}"/>
              </a:ext>
            </a:extLst>
          </p:cNvPr>
          <p:cNvSpPr txBox="1"/>
          <p:nvPr/>
        </p:nvSpPr>
        <p:spPr>
          <a:xfrm>
            <a:off x="2205037" y="5417389"/>
            <a:ext cx="79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자료형에는  숫자형 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시퀸스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집합 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등이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17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-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+mj-ea"/>
              </a:rPr>
              <a:t>반복문</a:t>
            </a:r>
            <a:endParaRPr lang="ko-KR" altLang="en-US" b="1" i="0" dirty="0">
              <a:solidFill>
                <a:srgbClr val="212529"/>
              </a:solidFill>
              <a:effectLst/>
              <a:latin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59" y="1645344"/>
            <a:ext cx="57610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다음과 같이 출력 되는 프로그램을 만들어 보자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 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for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문과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각각 구현해 보라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352373-5235-8D61-13EA-AB9DE61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2333374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01.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0253EB-3CAB-00C0-35BB-CE3A54A7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51" y="2805960"/>
            <a:ext cx="3509293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59" y="1645344"/>
            <a:ext cx="57610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다음과 같이 출력 되는 프로그램을 만들어 보자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 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for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문과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각각 구현해 보라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352373-5235-8D61-13EA-AB9DE61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2333374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01.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3223E2-55F9-2A30-9DC7-FABE7942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35" y="2819641"/>
            <a:ext cx="7378460" cy="9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4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C9EEB-EF73-6918-4842-CD1488D7610B}"/>
              </a:ext>
            </a:extLst>
          </p:cNvPr>
          <p:cNvSpPr txBox="1"/>
          <p:nvPr/>
        </p:nvSpPr>
        <p:spPr>
          <a:xfrm>
            <a:off x="4813890" y="2829665"/>
            <a:ext cx="3160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백준 알고리즘 테스트</a:t>
            </a:r>
            <a:endParaRPr lang="ko-KR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28DFAA1-D048-39BA-976B-4AA55BCF9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35" y="2278416"/>
            <a:ext cx="67792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아래 백준 사이트에 접속하여 문제들을 순차적으로 </a:t>
            </a:r>
            <a:r>
              <a:rPr lang="ko-KR" altLang="en-US" sz="2000" dirty="0" err="1">
                <a:solidFill>
                  <a:srgbClr val="212529"/>
                </a:solidFill>
                <a:latin typeface="+mn-ea"/>
              </a:rPr>
              <a:t>풀것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9117BDF-8982-D93B-7938-F9E08CA5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717" y="2798887"/>
            <a:ext cx="5551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-&gt;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숫자형</a:t>
            </a:r>
            <a:r>
              <a:rPr lang="en-US" altLang="ko-KR" dirty="0"/>
              <a:t>(Numeric)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E5C88-FA7C-7955-1A09-6CF12499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6" y="2781300"/>
            <a:ext cx="7715250" cy="885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0F2DE2-0894-E1A7-772C-6F604C5B7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7"/>
          <a:stretch/>
        </p:blipFill>
        <p:spPr>
          <a:xfrm>
            <a:off x="2304286" y="4071668"/>
            <a:ext cx="4087888" cy="21005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5621EA-7E8E-9E4C-2BA5-3A4ECF49F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70" y="4764746"/>
            <a:ext cx="2943225" cy="7143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392174" y="5121934"/>
            <a:ext cx="8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64070" y="438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</p:spTree>
    <p:extLst>
      <p:ext uri="{BB962C8B-B14F-4D97-AF65-F5344CB8AC3E}">
        <p14:creationId xmlns:p14="http://schemas.microsoft.com/office/powerpoint/2010/main" val="94498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(str)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92174" y="5121933"/>
            <a:ext cx="871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64070" y="438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EF941-E352-4EF9-6C05-6CA9D935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296982"/>
            <a:ext cx="7677150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42476C-144A-1426-3C7E-14C1D9C5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49" y="4607583"/>
            <a:ext cx="3971925" cy="1028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5A120E-C982-CF6E-3D6B-B1170B3AC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70" y="4826658"/>
            <a:ext cx="2514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7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불리언</a:t>
            </a:r>
            <a:r>
              <a:rPr lang="en-US" altLang="ko-KR" dirty="0"/>
              <a:t>(Boolean)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392174" y="5121933"/>
            <a:ext cx="932279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64070" y="438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18C0F-5DB3-BDB6-A338-EEE5998F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2468658"/>
            <a:ext cx="7705725" cy="1200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A411D8-2049-C3C0-197E-37D218B38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20"/>
          <a:stretch/>
        </p:blipFill>
        <p:spPr>
          <a:xfrm>
            <a:off x="2243137" y="4174195"/>
            <a:ext cx="4149037" cy="1895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12F3E9-97EB-FC44-BC0E-D076CD11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53" y="4764833"/>
            <a:ext cx="2371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6662738" y="5706410"/>
            <a:ext cx="661715" cy="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324453" y="4916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08DC96-07A1-71C2-5251-797BDC73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8" y="1600064"/>
            <a:ext cx="7686675" cy="304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C1D6B3-76D9-8956-9282-14EEB2D8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8" y="5034897"/>
            <a:ext cx="4400550" cy="1343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CAA345-48A6-5A9F-1844-957D5683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53" y="5286238"/>
            <a:ext cx="2505666" cy="8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5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372947" y="5711111"/>
            <a:ext cx="875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48789" y="4915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B123F-C40D-6897-257A-7195DB18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805630"/>
            <a:ext cx="7781925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2B2BA9-0EE9-1246-875F-450D64E2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22" y="5039599"/>
            <a:ext cx="3476625" cy="1343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BBCCCE-186A-BBD2-5379-C57828D99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789" y="5363448"/>
            <a:ext cx="38862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6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865299" cy="7548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622076" y="5711109"/>
            <a:ext cx="655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48789" y="4915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ABBC4-C932-8F24-3B75-F9FAE4AD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91" y="1670093"/>
            <a:ext cx="5854618" cy="2892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01D2F1-9C39-6B3D-D7F0-FE4E123C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01" y="5030072"/>
            <a:ext cx="4143375" cy="1362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FEF0A1-95AE-6183-0341-824C7718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364" y="5415834"/>
            <a:ext cx="41148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7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865299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집합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53918" y="5357426"/>
            <a:ext cx="84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6975125" y="4561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147B10-0337-666D-1C93-B6A46246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617636"/>
            <a:ext cx="7781925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FB5F0C-F6B7-8D79-1BE7-3640C7514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29"/>
          <a:stretch/>
        </p:blipFill>
        <p:spPr>
          <a:xfrm>
            <a:off x="2205037" y="4743063"/>
            <a:ext cx="3948881" cy="1228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EFFD37-6477-C3DE-0ABE-0009DACA4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700" y="4995475"/>
            <a:ext cx="3829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498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427</Words>
  <Application>Microsoft Office PowerPoint</Application>
  <PresentationFormat>와이드스크린</PresentationFormat>
  <Paragraphs>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-apple-system</vt:lpstr>
      <vt:lpstr>Arial Unicode MS</vt:lpstr>
      <vt:lpstr>맑은 고딕</vt:lpstr>
      <vt:lpstr>Arial</vt:lpstr>
      <vt:lpstr>Franklin Gothic Book</vt:lpstr>
      <vt:lpstr>자르기</vt:lpstr>
      <vt:lpstr>PowerPoint 프레젠테이션</vt:lpstr>
      <vt:lpstr>자료형</vt:lpstr>
      <vt:lpstr>숫자형(Numeric)</vt:lpstr>
      <vt:lpstr>문자열(str)</vt:lpstr>
      <vt:lpstr>불리언(Boolean)</vt:lpstr>
      <vt:lpstr>리스트(List)</vt:lpstr>
      <vt:lpstr>튜플(Tuple)</vt:lpstr>
      <vt:lpstr>딕셔너리(Dictionary)</vt:lpstr>
      <vt:lpstr>집합(Set)</vt:lpstr>
      <vt:lpstr>조건문</vt:lpstr>
      <vt:lpstr>if 문 </vt:lpstr>
      <vt:lpstr>if else 문</vt:lpstr>
      <vt:lpstr>실습 - 조건문</vt:lpstr>
      <vt:lpstr>다중 조건문 (if, elif , else)</vt:lpstr>
      <vt:lpstr>중첩 조건문</vt:lpstr>
      <vt:lpstr>반복문 - while</vt:lpstr>
      <vt:lpstr>반복문 - for</vt:lpstr>
      <vt:lpstr>반복문 - range </vt:lpstr>
      <vt:lpstr>break, continue문</vt:lpstr>
      <vt:lpstr>실습 - 반복문</vt:lpstr>
      <vt:lpstr>실습</vt:lpstr>
      <vt:lpstr>실습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253</cp:revision>
  <dcterms:created xsi:type="dcterms:W3CDTF">2018-03-18T16:38:18Z</dcterms:created>
  <dcterms:modified xsi:type="dcterms:W3CDTF">2024-08-30T02:48:09Z</dcterms:modified>
  <cp:version>1000.0000.01</cp:version>
</cp:coreProperties>
</file>