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799C2-82AA-4961-B960-A9DE2D59A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0C02B-0884-4EE1-A7A0-13E38C5E0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B64CD-56BC-4DA8-9B7A-49BA0F25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A042E-3E94-40C6-ADD8-EA7ACBD1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7D050-79D1-4B9E-9102-6D1ED2A2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3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AA95C-A83B-4181-BC98-EDD717AC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C6F17-3593-484F-8BDF-167F244AD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145C4-B06C-4AD1-9C7D-B7CA54D7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5D201-7820-4926-A41C-A95A3BFE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B5727-AA75-4880-8384-1AA57582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0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3F15A3-20F3-43DE-8012-53D67E876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663C9-EDBE-4B28-BFE4-5798F0559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CC6E-62A7-4BCD-9B56-4B16F5E5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42796-7271-44A7-B1F4-9F2E6E49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37553-CC17-4A92-A636-ECDF73A5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D133-FCD8-41EF-85AB-A4F04597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32B1B-3AE4-49D4-BC1A-F49F913DA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83B3B-AF02-4097-B0FD-614AC986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11C34-E149-4C67-B9BA-31752E54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124D6-CDFD-4BF8-A60D-C2B670FB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3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789E0-FAAE-496A-AA80-F349A073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CA452-2146-463D-BD01-B4C29658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3C2F3-285C-4969-A078-9A3703AE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A495E-CA5D-4811-9831-317FFF81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7ADFF-68C7-449E-9A7A-57AEE263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7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513F2-A8BF-4951-A1A9-0C648C43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FD3F2-A695-4711-BF82-25ED55F2C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A3A6B-A983-4470-AC28-E68200412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D7862B-2154-416C-8771-B08340E1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BD21C-0C37-4C25-A5E6-CE6A035B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4CEA8-764C-4AD5-AE47-43940244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3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526A-28E9-4739-9EF6-E58168BB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FD268-A425-4669-81C3-2FE97A5E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F2406-A158-4A60-A4E8-6FB1B8EA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F66AFD-08EA-40E8-AA19-3E29B31F9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34A8A6-E05E-4351-8E9C-7E178D0E6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FC9136-A148-4BBB-8B48-13E39C92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69CA0-E443-43F4-AA80-20AA8E93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3ABF47-9D82-4082-A7DA-1B627DD6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0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4548C-9B24-4F83-B167-A796A1F1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ADB4A-78FE-48A9-A4E2-07437C42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71438B-D75A-4A6C-875C-D3494B0A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FD0C04-201E-41FD-BEF0-3441192D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6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2FEB01-0B3C-478E-A518-6178BD69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862A6A-B622-46BE-80CA-7D7A6CD2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FC2700-33BD-4B56-BD2A-4B0AFA9F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9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BB0BA-D42A-49EB-B664-68E4BF1F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4E700-7419-4368-BD6C-F445C147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864118-092A-41D9-AF1B-E85B2BFD9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FDA8E-9713-4B48-8B75-7B9241ED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161D7-4BB8-4EF6-9092-433BCCFA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77F0A-82CF-4F16-A667-0799C5D2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3758-C821-4B0E-A2DF-E4353758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0BB10-36FD-4449-B9AE-DD4079B65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0F7E-B583-4443-8D02-BD8B4C085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DB874-53BC-4BDA-9884-F8AD9F86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4F260-297E-466A-B21A-4308A19B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8865E-B53B-4ACC-8012-3FECBE37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6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04892-1BDE-4B13-B811-C8962136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D22D3-1B33-4F1E-ACD9-043233D9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CDA60-9CE3-44C4-BBD9-C28E7B7CE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90C27-86F0-4835-9D0F-6FE6345A319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CEDD-E084-4C87-B402-B99F72F6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E64C2-23BB-422F-AECF-9A0FF4B49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FD38-08A9-4675-BC02-4CEFF1815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3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B8801-7914-437F-A2CE-8643603A8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5495"/>
            <a:ext cx="9144000" cy="1147009"/>
          </a:xfrm>
        </p:spPr>
        <p:txBody>
          <a:bodyPr/>
          <a:lstStyle/>
          <a:p>
            <a:r>
              <a:rPr lang="ko-KR" altLang="en-US" dirty="0"/>
              <a:t>채팅 프로그램</a:t>
            </a:r>
          </a:p>
        </p:txBody>
      </p:sp>
    </p:spTree>
    <p:extLst>
      <p:ext uri="{BB962C8B-B14F-4D97-AF65-F5344CB8AC3E}">
        <p14:creationId xmlns:p14="http://schemas.microsoft.com/office/powerpoint/2010/main" val="399176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26479-B954-41AE-9191-7EAEF68B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로그인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D0A7BE-1516-4FC3-BAA7-BD8337ED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30" y="1412341"/>
            <a:ext cx="2601657" cy="2848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E50BAA-ABA2-4F08-A9E4-C29D831C8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353" y="1358252"/>
            <a:ext cx="2448834" cy="4568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67567E-753F-49A2-BBCC-23DBB1123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075" y="1374096"/>
            <a:ext cx="2018168" cy="24203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AC50AF-D153-4B2D-9D79-D875DF281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53" y="1374096"/>
            <a:ext cx="2401088" cy="40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2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채팅 프로그램</vt:lpstr>
      <vt:lpstr>로그인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 woo</dc:creator>
  <cp:lastModifiedBy>lee sang woo</cp:lastModifiedBy>
  <cp:revision>14</cp:revision>
  <dcterms:created xsi:type="dcterms:W3CDTF">2025-07-24T14:27:58Z</dcterms:created>
  <dcterms:modified xsi:type="dcterms:W3CDTF">2025-07-24T15:17:29Z</dcterms:modified>
</cp:coreProperties>
</file>