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23293-7F46-428D-969C-E1F93B0E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835" y="2699028"/>
            <a:ext cx="8447814" cy="961546"/>
          </a:xfrm>
        </p:spPr>
        <p:txBody>
          <a:bodyPr/>
          <a:lstStyle/>
          <a:p>
            <a:r>
              <a:rPr lang="en-US" altLang="ko-KR" sz="4000" dirty="0" err="1"/>
              <a:t>Math_Books</a:t>
            </a:r>
            <a:r>
              <a:rPr lang="en-US" altLang="ko-KR" sz="4000" dirty="0"/>
              <a:t> Review </a:t>
            </a:r>
            <a:r>
              <a:rPr lang="en-US" altLang="ko-KR" sz="4000" dirty="0" err="1"/>
              <a:t>Pre_Test_App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7CA25-1E6D-4511-80A2-7FADDEDDC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전인고등학교</a:t>
            </a:r>
          </a:p>
        </p:txBody>
      </p:sp>
    </p:spTree>
    <p:extLst>
      <p:ext uri="{BB962C8B-B14F-4D97-AF65-F5344CB8AC3E}">
        <p14:creationId xmlns:p14="http://schemas.microsoft.com/office/powerpoint/2010/main" val="38361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B0C2-EA46-42C4-B02C-103332C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5207330" cy="774865"/>
          </a:xfrm>
        </p:spPr>
        <p:txBody>
          <a:bodyPr/>
          <a:lstStyle/>
          <a:p>
            <a:r>
              <a:rPr lang="ko-KR" altLang="en-US" dirty="0"/>
              <a:t>로그인 기능 개발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AC596B-A457-4FD7-8C2A-1FCABD25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41" y="2037976"/>
            <a:ext cx="3117459" cy="3444863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15ECD49-6B6B-4FA4-9D16-6A6BF13B0C96}"/>
              </a:ext>
            </a:extLst>
          </p:cNvPr>
          <p:cNvSpPr/>
          <p:nvPr/>
        </p:nvSpPr>
        <p:spPr>
          <a:xfrm>
            <a:off x="2315911" y="2588822"/>
            <a:ext cx="2221906" cy="19059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1DC7859-7BE5-4866-A0B9-BAD313BD047E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 flipV="1">
            <a:off x="4537817" y="2160608"/>
            <a:ext cx="1784852" cy="138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D43EECF-D505-4E0D-AA2D-48DA23060D5E}"/>
              </a:ext>
            </a:extLst>
          </p:cNvPr>
          <p:cNvSpPr txBox="1"/>
          <p:nvPr/>
        </p:nvSpPr>
        <p:spPr>
          <a:xfrm>
            <a:off x="6178675" y="1390749"/>
            <a:ext cx="275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공백일시 메시지 출력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E06B28-DAEE-4D9E-AE05-EC4D824BE2D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37563" y="4298868"/>
            <a:ext cx="2041112" cy="14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FA5ABE-FE81-4CF2-81A6-0F4ADD0F79F2}"/>
              </a:ext>
            </a:extLst>
          </p:cNvPr>
          <p:cNvSpPr txBox="1"/>
          <p:nvPr/>
        </p:nvSpPr>
        <p:spPr>
          <a:xfrm>
            <a:off x="6178675" y="4122922"/>
            <a:ext cx="353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버튼 </a:t>
            </a:r>
            <a:r>
              <a:rPr lang="ko-KR" altLang="en-US" dirty="0" err="1"/>
              <a:t>클릭시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login_windows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함수가 호출됨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F5ED6F1-F80D-4D44-B5CD-146203CB30E5}"/>
              </a:ext>
            </a:extLst>
          </p:cNvPr>
          <p:cNvSpPr/>
          <p:nvPr/>
        </p:nvSpPr>
        <p:spPr>
          <a:xfrm>
            <a:off x="2707574" y="4730475"/>
            <a:ext cx="1472540" cy="4115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9FB335D-E439-49B8-9ACB-76BFF22A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492" y="4859664"/>
            <a:ext cx="1582498" cy="140418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D0046FA-7C2F-4D0A-81C7-C48534B79635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>
            <a:off x="4180114" y="4936246"/>
            <a:ext cx="2022378" cy="62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5062A7-9F49-48C1-8401-8752B538422B}"/>
              </a:ext>
            </a:extLst>
          </p:cNvPr>
          <p:cNvSpPr txBox="1"/>
          <p:nvPr/>
        </p:nvSpPr>
        <p:spPr>
          <a:xfrm>
            <a:off x="6202491" y="6269237"/>
            <a:ext cx="425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버튼 </a:t>
            </a:r>
            <a:r>
              <a:rPr lang="ko-KR" altLang="en-US" dirty="0" err="1"/>
              <a:t>클릭시</a:t>
            </a:r>
            <a:r>
              <a:rPr lang="ko-KR" altLang="en-US" dirty="0"/>
              <a:t> 회원가입 창이 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431FE17-51F7-4A93-91A7-F74B0369E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669" y="1720545"/>
            <a:ext cx="2006687" cy="88012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A389A6C-623D-4028-9515-B43653EA6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669" y="2916563"/>
            <a:ext cx="2006687" cy="86819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6E7F0D5-FC79-4A07-A918-B780B443AF0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537817" y="3350663"/>
            <a:ext cx="1784852" cy="13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2EBFE-56E2-4772-AE81-B358C8CB6449}"/>
              </a:ext>
            </a:extLst>
          </p:cNvPr>
          <p:cNvSpPr txBox="1"/>
          <p:nvPr/>
        </p:nvSpPr>
        <p:spPr>
          <a:xfrm>
            <a:off x="6207372" y="2588797"/>
            <a:ext cx="299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실패시</a:t>
            </a:r>
            <a:r>
              <a:rPr lang="ko-KR" altLang="en-US" dirty="0"/>
              <a:t>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64384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B0C2-EA46-42C4-B02C-103332C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5207330" cy="774865"/>
          </a:xfrm>
        </p:spPr>
        <p:txBody>
          <a:bodyPr/>
          <a:lstStyle/>
          <a:p>
            <a:r>
              <a:rPr lang="ko-KR" altLang="en-US" dirty="0"/>
              <a:t>로그인 기능 개발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AC596B-A457-4FD7-8C2A-1FCABD25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41" y="2037976"/>
            <a:ext cx="3117459" cy="3444863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15ECD49-6B6B-4FA4-9D16-6A6BF13B0C96}"/>
              </a:ext>
            </a:extLst>
          </p:cNvPr>
          <p:cNvSpPr/>
          <p:nvPr/>
        </p:nvSpPr>
        <p:spPr>
          <a:xfrm>
            <a:off x="2315911" y="2632105"/>
            <a:ext cx="2221906" cy="13844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77492AC-2970-4CD5-897C-9F8A34969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050" y="2449788"/>
            <a:ext cx="2757873" cy="1686435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88A31A4-CAC0-4290-B3B4-28357A04E9D3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V="1">
            <a:off x="4537817" y="1585996"/>
            <a:ext cx="1822530" cy="173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C03F54-856A-4354-85F8-F3D7DA616B2D}"/>
              </a:ext>
            </a:extLst>
          </p:cNvPr>
          <p:cNvSpPr txBox="1"/>
          <p:nvPr/>
        </p:nvSpPr>
        <p:spPr>
          <a:xfrm>
            <a:off x="6300477" y="615884"/>
            <a:ext cx="275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성공시</a:t>
            </a:r>
            <a:r>
              <a:rPr lang="ko-KR" altLang="en-US" dirty="0"/>
              <a:t> 메시지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C574AE0-0A90-4326-BF0C-BC6C86AB8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347" y="990600"/>
            <a:ext cx="1705213" cy="119079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93444E3-1BC8-4977-B0D3-2D1420825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050" y="4553194"/>
            <a:ext cx="2757873" cy="16387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1404567-84D0-4AB6-82F2-9B748F99AE12}"/>
              </a:ext>
            </a:extLst>
          </p:cNvPr>
          <p:cNvSpPr txBox="1"/>
          <p:nvPr/>
        </p:nvSpPr>
        <p:spPr>
          <a:xfrm>
            <a:off x="6096000" y="4183862"/>
            <a:ext cx="392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 계정일 경우 사용자 </a:t>
            </a:r>
            <a:r>
              <a:rPr lang="ko-KR" altLang="en-US" dirty="0" err="1"/>
              <a:t>매뉴를</a:t>
            </a:r>
            <a:r>
              <a:rPr lang="ko-KR" altLang="en-US" dirty="0"/>
              <a:t> 출력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B9B02-AA91-4FD5-ADCB-827E75FD31ED}"/>
              </a:ext>
            </a:extLst>
          </p:cNvPr>
          <p:cNvSpPr txBox="1"/>
          <p:nvPr/>
        </p:nvSpPr>
        <p:spPr>
          <a:xfrm>
            <a:off x="6105142" y="6191990"/>
            <a:ext cx="445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계정일 경우 관리자 </a:t>
            </a:r>
            <a:r>
              <a:rPr lang="ko-KR" altLang="en-US" dirty="0" err="1"/>
              <a:t>매뉴를</a:t>
            </a:r>
            <a:r>
              <a:rPr lang="ko-KR" altLang="en-US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19437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B0C2-EA46-42C4-B02C-103332C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5207330" cy="774865"/>
          </a:xfrm>
        </p:spPr>
        <p:txBody>
          <a:bodyPr>
            <a:normAutofit/>
          </a:bodyPr>
          <a:lstStyle/>
          <a:p>
            <a:r>
              <a:rPr lang="ko-KR" altLang="en-US" dirty="0"/>
              <a:t>회원가입 기능 개발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7CCC70-A193-4BA1-8AF9-6B07EEC1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73" y="2699717"/>
            <a:ext cx="3093994" cy="2691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E32CE-9CA2-46C2-915D-C81E9128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29" y="2733679"/>
            <a:ext cx="2281515" cy="8520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438F34-1550-4095-97EF-3CD4329C6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30" y="4113637"/>
            <a:ext cx="2281515" cy="85204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6033FF2-EDC2-4C66-B1F7-E6067CCC25FB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5165767" y="3159703"/>
            <a:ext cx="1413162" cy="88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BDFC38-B75C-474F-9117-B33A4367F66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165767" y="4045712"/>
            <a:ext cx="1413163" cy="49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BBCC83-658F-4BEB-8DDD-801F83D1B1E7}"/>
              </a:ext>
            </a:extLst>
          </p:cNvPr>
          <p:cNvSpPr txBox="1"/>
          <p:nvPr/>
        </p:nvSpPr>
        <p:spPr>
          <a:xfrm>
            <a:off x="6505247" y="5391707"/>
            <a:ext cx="444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ko-KR" altLang="en-US" dirty="0" err="1"/>
              <a:t>성공시</a:t>
            </a:r>
            <a:r>
              <a:rPr lang="ko-KR" altLang="en-US" dirty="0"/>
              <a:t> 로그인 화면으로 이동</a:t>
            </a:r>
            <a:endParaRPr lang="en-US" altLang="ko-KR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34C09D-E53F-4E83-B4B5-AFA5BC570E61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165767" y="4045712"/>
            <a:ext cx="1339480" cy="153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9464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{FF24B603-183A-4A70-81EC-A7928F5BC662}tf10001105</Template>
  <TotalTime>134</TotalTime>
  <Words>63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Consolas</vt:lpstr>
      <vt:lpstr>Franklin Gothic Book</vt:lpstr>
      <vt:lpstr>자르기</vt:lpstr>
      <vt:lpstr>Math_Books Review Pre_Test_App</vt:lpstr>
      <vt:lpstr>로그인 기능 개발</vt:lpstr>
      <vt:lpstr>로그인 기능 개발2</vt:lpstr>
      <vt:lpstr>회원가입 기능 개발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영단어 프로젝트</dc:title>
  <dc:creator>lee sang woo</dc:creator>
  <cp:lastModifiedBy>lee sang woo</cp:lastModifiedBy>
  <cp:revision>31</cp:revision>
  <dcterms:created xsi:type="dcterms:W3CDTF">2025-02-06T14:39:11Z</dcterms:created>
  <dcterms:modified xsi:type="dcterms:W3CDTF">2025-02-13T15:24:45Z</dcterms:modified>
</cp:coreProperties>
</file>