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3" r:id="rId8"/>
    <p:sldId id="265" r:id="rId9"/>
    <p:sldId id="261" r:id="rId10"/>
    <p:sldId id="264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A17B-FCCF-A463-15E5-7B3C49540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3B8BF-55C1-31BC-2A97-DC14525E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73A54-B05F-6C9A-5FCE-0388F78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688B1-85D8-05D7-CDB7-069EB7D0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46B9A-6C3B-C162-7210-1956C695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6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07714-BCED-42BB-5FE8-24118CAA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CE7F0-DDA5-A4E0-22FE-48D18444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A3AC9-E1ED-60B5-C2BF-2EA10FA8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0A9A3-35AB-2AA2-4A10-8FAD5F21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A4D82-8A12-2A9E-2216-FA24ACAA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3529B-2945-142A-B069-57EF4B7A8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5B6B2-9BCB-3300-DD4F-9284D2824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3FDC0-3B88-89FD-DFCD-3A7A539F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5AB27-707A-00C5-C525-3D5572BB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41516-A304-103D-1BAD-818C37E5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85878-DE0E-BEC0-F636-7FA81866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E8CCB-5950-5FF0-7198-B0D1256F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418-363E-0512-F913-DC15DD28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FAFDE-F33F-335D-375A-FEA3D2AD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99CA6-C8AD-9BA0-D6C0-16D5FFA7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CC7C6-245B-F412-EF91-2E654971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00860-5BAA-68E1-B4A2-B9EC8671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CE6FD-90ED-FECA-A337-8061F59A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94F4-FA88-8A13-8AE1-D2EF134A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173E2-5607-0677-147A-522BF53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BBDE-FA2E-52FF-96EE-B0ADE52E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56DD8-8B53-F5B8-520A-021BDDA6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C15EE-83FE-726A-74C2-4DEC3720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FC92F-4FED-70DD-F324-A9A8AEBE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594E0-2720-FE39-B026-2A7A4EDF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1F2CC-7775-478A-284B-0AD9F6AA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00458-3395-3663-0CA1-5D955C05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68508-6709-1757-59C5-A6082650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FECBE-0E38-6D50-351E-164175AC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8CC0B-66A8-C0E5-4B5F-1E8671B9A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54CFCF-C0A2-C59B-CF12-A764E28EA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00375-0201-00C4-7841-CFFF9133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0F00C0-747D-E925-741F-2AADFCDC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CEA472-73A7-D7B0-31E2-6B5D808D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A4D9E-C0AD-E0B7-6F80-660B2909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6E6C87-C817-6D54-EEBB-E58B413F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61841E-13B2-F4CD-1B56-3306156A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FD9362-DCEC-9CF4-B7C9-7E293E71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9847BB-34E8-CEDB-181C-2399317A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F4C2A3-6957-7444-31D4-B6628DC0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B3524-FC64-651C-80D5-9056AA1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9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FAA99-6865-8560-D767-2673F0D5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BC82C-30D0-074F-C40A-3E6F6CBA9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DD993-41F0-394B-EF57-0ED2958E1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B66BF-1251-84CD-65E9-C8CAE0EE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87041-257F-5F65-D8B1-F777B76F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64521-E2EA-A2E0-DAF3-757DE2EA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5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06D7F-2664-9459-711C-BBC4B8B0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8DBFBD-3888-87D8-69D5-9832009B2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9225A-9F53-1C6B-7B0C-0E9BDD2F8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E957-BFF3-5E6F-6A23-F8C260BD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4C3A4-E6C0-3A01-55CD-CACFD83B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C0DD4-8B7D-5A67-B8B5-4E401503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3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F5AFA-BF53-9172-1E48-D8CD75A8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E6222-756A-9F98-CC90-56DFBC08B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DC07F-9332-FFDF-5DE0-B01E7305A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7F49E-B477-4AC4-9127-9ACD2AC93194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38BFE-6D2C-A4B2-0654-342C14739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F3B9C-5516-08E8-50CA-6FAA930F3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FCCA6-7479-4B48-9842-8E9D9FB22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5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code.tistory.com/entry/XRDP-%EC%84%A4%EC%B9%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eonin@192.168.0.2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eonin@192.168.0.21's%20password: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zydesirer.tistory.com/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zydesirer.tistory.com/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zydesirer.tistory.com/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zydesirer.tistory.com/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zydesirer.tistory.com/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azydesirer.tistory.com/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azydesirer.tistory.com/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nu8ry.tistory.com/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nu8ry.tistory.com/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nu8ry.tistory.com/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code.tistory.com/entry/XRDP-%EC%84%A4%EC%B9%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code.tistory.com/entry/XRDP-%EC%84%A4%EC%B9%9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eeringcode.tistory.com/entry/XRDP-%EC%84%A4%EC%B9%9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D8D49-71FD-C2C1-77C8-C3A6A9C85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6252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5400" dirty="0" err="1"/>
              <a:t>라즈베리파이</a:t>
            </a:r>
            <a:r>
              <a:rPr lang="en-US" altLang="ko-KR" sz="5400" dirty="0"/>
              <a:t>4 </a:t>
            </a:r>
            <a:r>
              <a:rPr lang="en-US" altLang="ko-KR" dirty="0"/>
              <a:t>Ubuntu</a:t>
            </a:r>
            <a:r>
              <a:rPr lang="ko-KR" altLang="en-US" sz="5400" dirty="0"/>
              <a:t> </a:t>
            </a:r>
            <a:r>
              <a:rPr lang="en-US" altLang="ko-KR" sz="5400" dirty="0"/>
              <a:t>22.04 </a:t>
            </a:r>
            <a:r>
              <a:rPr lang="ko-KR" altLang="en-US" sz="5400" dirty="0"/>
              <a:t>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F382F-E735-020B-5E79-64ADEA42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948"/>
            <a:ext cx="9144000" cy="1655762"/>
          </a:xfrm>
        </p:spPr>
        <p:txBody>
          <a:bodyPr/>
          <a:lstStyle/>
          <a:p>
            <a:r>
              <a:rPr lang="ko-KR" altLang="en-US" dirty="0"/>
              <a:t>전인고등학교 </a:t>
            </a:r>
            <a:r>
              <a:rPr lang="en-US" altLang="ko-KR" dirty="0"/>
              <a:t>: </a:t>
            </a:r>
            <a:r>
              <a:rPr lang="ko-KR" altLang="en-US" dirty="0"/>
              <a:t>이상우 </a:t>
            </a:r>
            <a:r>
              <a:rPr lang="en-US" altLang="ko-KR" dirty="0"/>
              <a:t>25.09.11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34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8653-803B-AFC8-21E7-533009B6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D96DA-993A-38DE-F1D0-57446D1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A5D6D-5C62-97A1-E55F-5797565F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SSH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apt-get install </a:t>
            </a:r>
            <a:r>
              <a:rPr lang="en-US" altLang="ko-KR" dirty="0" err="1"/>
              <a:t>openssh</a:t>
            </a:r>
            <a:r>
              <a:rPr lang="en-US" altLang="ko-KR" dirty="0"/>
              <a:t>-server</a:t>
            </a:r>
          </a:p>
          <a:p>
            <a:pPr marL="0" indent="0">
              <a:buNone/>
            </a:pPr>
            <a:r>
              <a:rPr lang="en-US" altLang="ko-KR" dirty="0"/>
              <a:t>2. SSH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systemctl</a:t>
            </a:r>
            <a:r>
              <a:rPr lang="en-US" altLang="ko-KR" dirty="0"/>
              <a:t> start ssh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status ssh</a:t>
            </a:r>
          </a:p>
          <a:p>
            <a:pPr marL="0" indent="0">
              <a:buNone/>
            </a:pPr>
            <a:r>
              <a:rPr lang="en-US" altLang="ko-KR" dirty="0"/>
              <a:t>3. SSH </a:t>
            </a:r>
            <a:r>
              <a:rPr lang="ko-KR" altLang="en-US" dirty="0"/>
              <a:t>포트 개방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ufw</a:t>
            </a:r>
            <a:r>
              <a:rPr lang="en-US" altLang="ko-KR" dirty="0"/>
              <a:t> allow 22/</a:t>
            </a:r>
            <a:r>
              <a:rPr lang="en-US" altLang="ko-KR" dirty="0" err="1"/>
              <a:t>tcp</a:t>
            </a:r>
            <a:r>
              <a:rPr lang="en-US" altLang="ko-KR" dirty="0"/>
              <a:t> or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ufw</a:t>
            </a:r>
            <a:r>
              <a:rPr lang="en-US" altLang="ko-KR" dirty="0"/>
              <a:t> allow ssh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비밀번호 로그인</a:t>
            </a:r>
            <a:r>
              <a:rPr lang="en-US" altLang="ko-KR" dirty="0"/>
              <a:t>' </a:t>
            </a:r>
            <a:r>
              <a:rPr lang="ko-KR" altLang="en-US" dirty="0"/>
              <a:t>허용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nano /</a:t>
            </a:r>
            <a:r>
              <a:rPr lang="en-US" altLang="ko-KR" dirty="0" err="1"/>
              <a:t>etc</a:t>
            </a:r>
            <a:r>
              <a:rPr lang="en-US" altLang="ko-KR" dirty="0"/>
              <a:t>/ssh/</a:t>
            </a:r>
            <a:r>
              <a:rPr lang="en-US" altLang="ko-KR" dirty="0" err="1"/>
              <a:t>sshd_config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5-1. #PasswordAuthentication </a:t>
            </a:r>
            <a:r>
              <a:rPr lang="ko-KR" altLang="en-US" dirty="0"/>
              <a:t>항목 찾기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5-2. </a:t>
            </a:r>
            <a:r>
              <a:rPr lang="en-US" altLang="ko-KR" dirty="0" err="1"/>
              <a:t>PasswordAuthentication</a:t>
            </a:r>
            <a:r>
              <a:rPr lang="en-US" altLang="ko-KR" dirty="0"/>
              <a:t> yes </a:t>
            </a:r>
            <a:r>
              <a:rPr lang="ko-KR" altLang="en-US" dirty="0"/>
              <a:t>로 수정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418A6-98B1-1CB2-569E-D0F45A5F0962}"/>
              </a:ext>
            </a:extLst>
          </p:cNvPr>
          <p:cNvSpPr txBox="1"/>
          <p:nvPr/>
        </p:nvSpPr>
        <p:spPr>
          <a:xfrm>
            <a:off x="3492759" y="6488668"/>
            <a:ext cx="869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https://engineeringcode.tistory.com/entry/XRDP-%EC%84%A4%EC%B9%98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025FC-4E98-145D-8EC9-B5A8B683B31F}"/>
              </a:ext>
            </a:extLst>
          </p:cNvPr>
          <p:cNvSpPr txBox="1"/>
          <p:nvPr/>
        </p:nvSpPr>
        <p:spPr>
          <a:xfrm>
            <a:off x="838200" y="6119336"/>
            <a:ext cx="621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서비스 재시작 </a:t>
            </a:r>
            <a:r>
              <a:rPr lang="en-US" altLang="ko-KR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restart ssh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8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CA55-734A-5898-9FDF-0982DA76B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8A2EB-3E48-00F1-BA02-C66AA6C7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6B1D7-BCD4-32CC-9AB3-FF0D7924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2" y="1552048"/>
            <a:ext cx="5762625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10EA8-9204-F2E0-2B5E-498E1AB58BD8}"/>
              </a:ext>
            </a:extLst>
          </p:cNvPr>
          <p:cNvSpPr txBox="1"/>
          <p:nvPr/>
        </p:nvSpPr>
        <p:spPr>
          <a:xfrm>
            <a:off x="6429375" y="2274838"/>
            <a:ext cx="5762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터미널 </a:t>
            </a:r>
            <a:r>
              <a:rPr lang="en-US" altLang="ko-KR" dirty="0"/>
              <a:t>(PowerShell) </a:t>
            </a:r>
            <a:r>
              <a:rPr lang="ko-KR" altLang="en-US" dirty="0"/>
              <a:t>을 </a:t>
            </a:r>
            <a:r>
              <a:rPr lang="ko-KR" altLang="en-US" dirty="0" err="1"/>
              <a:t>실행후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ssh </a:t>
            </a:r>
            <a:r>
              <a:rPr lang="en-US" altLang="ko-KR" dirty="0">
                <a:hlinkClick r:id="rId3"/>
              </a:rPr>
              <a:t>jeonin@192.168.0.21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   2-1. </a:t>
            </a:r>
            <a:r>
              <a:rPr lang="ko-KR" altLang="en-US" dirty="0"/>
              <a:t>이때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주소는 </a:t>
            </a:r>
            <a:r>
              <a:rPr lang="en-US" altLang="ko-KR" dirty="0"/>
              <a:t>[7] </a:t>
            </a:r>
            <a:r>
              <a:rPr lang="ko-KR" altLang="en-US" dirty="0"/>
              <a:t>에서 확인한 주소를 입력함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en-US" altLang="ko-KR" dirty="0">
                <a:hlinkClick r:id="rId4"/>
              </a:rPr>
              <a:t>jeonin@192.168.0.21's password:</a:t>
            </a:r>
            <a:r>
              <a:rPr lang="en-US" altLang="ko-KR" dirty="0"/>
              <a:t> </a:t>
            </a:r>
            <a:r>
              <a:rPr lang="ko-KR" altLang="en-US" dirty="0"/>
              <a:t>와 같은 문자가 나오면 접속 비밀번호 입력 예시 에서는 </a:t>
            </a:r>
            <a:r>
              <a:rPr lang="en-US" altLang="ko-KR" dirty="0"/>
              <a:t>”</a:t>
            </a:r>
            <a:r>
              <a:rPr lang="en-US" altLang="ko-KR" dirty="0" err="1"/>
              <a:t>jeonin</a:t>
            </a:r>
            <a:r>
              <a:rPr lang="en-US" altLang="ko-KR" dirty="0"/>
              <a:t>” </a:t>
            </a:r>
            <a:r>
              <a:rPr lang="ko-KR" altLang="en-US" dirty="0"/>
              <a:t>으로 설정됨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en-US" altLang="ko-KR" dirty="0" err="1"/>
              <a:t>jeonin@jeonin</a:t>
            </a:r>
            <a:r>
              <a:rPr lang="en-US" altLang="ko-KR" dirty="0"/>
              <a:t>:~$ </a:t>
            </a:r>
            <a:r>
              <a:rPr lang="ko-KR" altLang="en-US" dirty="0"/>
              <a:t>와 같이 콘솔이 </a:t>
            </a:r>
            <a:r>
              <a:rPr lang="ko-KR" altLang="en-US" dirty="0" err="1"/>
              <a:t>라즈베리파이</a:t>
            </a:r>
            <a:r>
              <a:rPr lang="ko-KR" altLang="en-US" dirty="0"/>
              <a:t> 에서 설정한 </a:t>
            </a:r>
            <a:r>
              <a:rPr lang="en-US" altLang="ko-KR" dirty="0"/>
              <a:t>id </a:t>
            </a:r>
            <a:r>
              <a:rPr lang="ko-KR" altLang="en-US" dirty="0"/>
              <a:t>값으로 변경 되었다면 접속 성공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DB61B-B8AC-EC36-9664-52779346C40B}"/>
              </a:ext>
            </a:extLst>
          </p:cNvPr>
          <p:cNvSpPr txBox="1"/>
          <p:nvPr/>
        </p:nvSpPr>
        <p:spPr>
          <a:xfrm>
            <a:off x="6429375" y="4925995"/>
            <a:ext cx="5762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실행 종료</a:t>
            </a:r>
            <a:r>
              <a:rPr lang="en-US" altLang="ko-KR" dirty="0"/>
              <a:t>(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73519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06571-5D45-E3F6-7621-1613E52D7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DF59E-B995-F9C0-4418-E5F57DFE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</a:t>
            </a:r>
            <a:r>
              <a:rPr lang="ko-KR" altLang="en-US" b="1" dirty="0"/>
              <a:t> </a:t>
            </a:r>
            <a:r>
              <a:rPr lang="ko-KR" altLang="en-US" dirty="0"/>
              <a:t>로케일</a:t>
            </a:r>
            <a:r>
              <a:rPr lang="en-US" altLang="ko-KR" dirty="0"/>
              <a:t>(Locale)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A8452-0D9A-C57C-DB7F-36E751D2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39" y="1389396"/>
            <a:ext cx="11103321" cy="407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 1. </a:t>
            </a:r>
            <a:r>
              <a:rPr lang="ko-KR" altLang="en-US" dirty="0"/>
              <a:t>시스템 패키지 목록 업데이트 및 </a:t>
            </a:r>
            <a:r>
              <a:rPr lang="en-US" altLang="ko-KR" dirty="0"/>
              <a:t>'locales' </a:t>
            </a:r>
            <a:r>
              <a:rPr lang="ko-KR" altLang="en-US" dirty="0"/>
              <a:t>패키지를 설치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update 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-y locales </a:t>
            </a:r>
          </a:p>
          <a:p>
            <a:pPr marL="0" indent="0">
              <a:buNone/>
            </a:pPr>
            <a:r>
              <a:rPr lang="en-US" altLang="ko-KR" dirty="0"/>
              <a:t># 2. en_US.UTF-8 </a:t>
            </a:r>
            <a:r>
              <a:rPr lang="ko-KR" altLang="en-US" dirty="0"/>
              <a:t>로케일을 생성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locale-gen </a:t>
            </a:r>
            <a:r>
              <a:rPr lang="en-US" altLang="ko-KR" dirty="0" err="1"/>
              <a:t>en_US</a:t>
            </a:r>
            <a:r>
              <a:rPr lang="en-US" altLang="ko-KR" dirty="0"/>
              <a:t> en_US.UTF-8 </a:t>
            </a:r>
          </a:p>
          <a:p>
            <a:pPr marL="0" indent="0">
              <a:buNone/>
            </a:pPr>
            <a:r>
              <a:rPr lang="en-US" altLang="ko-KR" dirty="0"/>
              <a:t># 3. </a:t>
            </a:r>
            <a:r>
              <a:rPr lang="ko-KR" altLang="en-US" dirty="0"/>
              <a:t>시스템 전체의 로케일 설정을 업데이트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000" dirty="0" err="1"/>
              <a:t>sudo</a:t>
            </a:r>
            <a:r>
              <a:rPr lang="en-US" altLang="ko-KR" sz="2000" dirty="0"/>
              <a:t> update-locale LC_ALL=</a:t>
            </a:r>
            <a:r>
              <a:rPr lang="en-US" altLang="ko-KR" sz="2000" dirty="0" err="1"/>
              <a:t>en_US.UTFLANG</a:t>
            </a:r>
            <a:r>
              <a:rPr lang="en-US" altLang="ko-KR" sz="2000" dirty="0"/>
              <a:t>=en_US.UTF-8 </a:t>
            </a:r>
          </a:p>
          <a:p>
            <a:pPr marL="0" indent="0">
              <a:buNone/>
            </a:pPr>
            <a:r>
              <a:rPr lang="en-US" altLang="ko-KR" dirty="0"/>
              <a:t># 4. </a:t>
            </a:r>
            <a:r>
              <a:rPr lang="ko-KR" altLang="en-US" dirty="0"/>
              <a:t>현재 터미널 세션에 로케일 설정을 적용합니다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export</a:t>
            </a:r>
            <a:r>
              <a:rPr lang="ko-KR" altLang="en-US" dirty="0"/>
              <a:t> </a:t>
            </a:r>
            <a:r>
              <a:rPr lang="en-US" altLang="ko-KR" dirty="0"/>
              <a:t>LANG=en_US.UTF-8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C9783D-DB9C-81C0-D3B3-29950170B77E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https://lazydesirer.tistory.com/2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11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45240-8C5B-5C66-B05C-83D729CA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42C4-433E-124C-F00F-BB41355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ROS 2 APT </a:t>
            </a:r>
            <a:r>
              <a:rPr lang="ko-KR" altLang="en-US" dirty="0"/>
              <a:t>저장소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AE48F-0ACE-B4E3-A9E6-4A3F6921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89396"/>
            <a:ext cx="12192000" cy="4441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sz="2400" dirty="0"/>
              <a:t>1. Ubuntu</a:t>
            </a:r>
            <a:r>
              <a:rPr lang="ko-KR" altLang="en-US" sz="2400" dirty="0"/>
              <a:t>의 </a:t>
            </a:r>
            <a:r>
              <a:rPr lang="en-US" altLang="ko-KR" sz="2400" dirty="0"/>
              <a:t>'universe' </a:t>
            </a:r>
            <a:r>
              <a:rPr lang="ko-KR" altLang="en-US" sz="2400" dirty="0"/>
              <a:t>저장소를 활성화합니다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-y software-properties-common </a:t>
            </a:r>
            <a:r>
              <a:rPr lang="en-US" altLang="ko-KR" dirty="0" err="1"/>
              <a:t>sudo</a:t>
            </a:r>
            <a:r>
              <a:rPr lang="en-US" altLang="ko-KR" dirty="0"/>
              <a:t> add-apt-repository universe 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en-US" altLang="ko-KR" sz="2400" dirty="0"/>
              <a:t>2. ROS 2 </a:t>
            </a:r>
            <a:r>
              <a:rPr lang="ko-KR" altLang="en-US" sz="2400" dirty="0"/>
              <a:t>공식 </a:t>
            </a:r>
            <a:r>
              <a:rPr lang="en-US" altLang="ko-KR" sz="2400" dirty="0"/>
              <a:t>GPG </a:t>
            </a:r>
            <a:r>
              <a:rPr lang="ko-KR" altLang="en-US" sz="2400" dirty="0"/>
              <a:t>키를 다운로드하여 시스템이 패키지를 신뢰할 수 있도록 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-y curl 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curl -</a:t>
            </a:r>
            <a:r>
              <a:rPr lang="en-US" altLang="ko-KR" dirty="0" err="1"/>
              <a:t>sSL</a:t>
            </a:r>
            <a:r>
              <a:rPr lang="en-US" altLang="ko-KR" dirty="0"/>
              <a:t> https://raw.githubusercontent.com/ros/rosdistro/master/ros.key -o /</a:t>
            </a:r>
            <a:r>
              <a:rPr lang="en-US" altLang="ko-KR" dirty="0" err="1"/>
              <a:t>usr</a:t>
            </a:r>
            <a:r>
              <a:rPr lang="en-US" altLang="ko-KR" dirty="0"/>
              <a:t>/share/keyrings/</a:t>
            </a:r>
            <a:r>
              <a:rPr lang="en-US" altLang="ko-KR" dirty="0" err="1"/>
              <a:t>ros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# 3. </a:t>
            </a:r>
            <a:r>
              <a:rPr lang="ko-KR" altLang="en-US" sz="2400" dirty="0"/>
              <a:t>패키지 소스 목록에 </a:t>
            </a:r>
            <a:r>
              <a:rPr lang="en-US" altLang="ko-KR" sz="2400" dirty="0"/>
              <a:t>ROS 2 </a:t>
            </a:r>
            <a:r>
              <a:rPr lang="ko-KR" altLang="en-US" sz="2400" dirty="0"/>
              <a:t>저장소를 추가합니다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dirty="0"/>
              <a:t>echo "deb [arch=$(</a:t>
            </a:r>
            <a:r>
              <a:rPr lang="en-US" altLang="ko-KR" dirty="0" err="1"/>
              <a:t>dpkg</a:t>
            </a:r>
            <a:r>
              <a:rPr lang="en-US" altLang="ko-KR" dirty="0"/>
              <a:t> --print-architecture) signed-by=/</a:t>
            </a:r>
            <a:r>
              <a:rPr lang="en-US" altLang="ko-KR" dirty="0" err="1"/>
              <a:t>usr</a:t>
            </a:r>
            <a:r>
              <a:rPr lang="en-US" altLang="ko-KR" dirty="0"/>
              <a:t>/share/keyrings/</a:t>
            </a:r>
            <a:r>
              <a:rPr lang="en-US" altLang="ko-KR" dirty="0" err="1"/>
              <a:t>ros</a:t>
            </a:r>
            <a:r>
              <a:rPr lang="en-US" altLang="ko-KR" dirty="0"/>
              <a:t>-archive-</a:t>
            </a:r>
            <a:r>
              <a:rPr lang="en-US" altLang="ko-KR" dirty="0" err="1"/>
              <a:t>keyring.gpg</a:t>
            </a:r>
            <a:r>
              <a:rPr lang="en-US" altLang="ko-KR" dirty="0"/>
              <a:t>] http://packages.ros.org/ros2/ubuntu $(.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os</a:t>
            </a:r>
            <a:r>
              <a:rPr lang="en-US" altLang="ko-KR" dirty="0"/>
              <a:t>-release &amp;&amp; echo $UBUNTU_CODENAME) main" | </a:t>
            </a:r>
            <a:r>
              <a:rPr lang="en-US" altLang="ko-KR" dirty="0" err="1"/>
              <a:t>sudo</a:t>
            </a:r>
            <a:r>
              <a:rPr lang="en-US" altLang="ko-KR" dirty="0"/>
              <a:t> tee 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/ros2.list &gt; /dev/null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F88EB-9FED-6025-6B00-09F6EEF5DBCA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https://lazydesirer.tistory.com/2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90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0AB92-885A-5E7A-116C-5AD81669D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739B4-932C-E5BD-45D6-B30E9868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ROS 2 </a:t>
            </a:r>
            <a:r>
              <a:rPr lang="ko-KR" altLang="en-US" dirty="0"/>
              <a:t>패키지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6E66A-0404-E46B-E648-94634532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89396"/>
            <a:ext cx="12192000" cy="4441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# 1. </a:t>
            </a:r>
            <a:r>
              <a:rPr lang="ko-KR" altLang="en-US" dirty="0"/>
              <a:t>새로 추가한 </a:t>
            </a:r>
            <a:r>
              <a:rPr lang="en-US" altLang="ko-KR" dirty="0"/>
              <a:t>ROS 2 </a:t>
            </a:r>
            <a:r>
              <a:rPr lang="ko-KR" altLang="en-US" dirty="0"/>
              <a:t>저장소 정보를 포함하여 패키지 목록을 다시 업데이트합니다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update </a:t>
            </a:r>
          </a:p>
          <a:p>
            <a:pPr marL="0" indent="0">
              <a:buNone/>
            </a:pPr>
            <a:r>
              <a:rPr lang="en-US" altLang="ko-KR" dirty="0"/>
              <a:t># 2. ROS 2 Humble </a:t>
            </a:r>
            <a:r>
              <a:rPr lang="ko-KR" altLang="en-US" dirty="0"/>
              <a:t>기본 패키지를 설치합니다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-y </a:t>
            </a:r>
            <a:r>
              <a:rPr lang="en-US" altLang="ko-KR" dirty="0" err="1"/>
              <a:t>ros</a:t>
            </a:r>
            <a:r>
              <a:rPr lang="en-US" altLang="ko-KR" dirty="0"/>
              <a:t>-humble-</a:t>
            </a:r>
            <a:r>
              <a:rPr lang="en-US" altLang="ko-KR" dirty="0" err="1"/>
              <a:t>ros</a:t>
            </a:r>
            <a:r>
              <a:rPr lang="en-US" altLang="ko-KR" dirty="0"/>
              <a:t>-base # </a:t>
            </a:r>
            <a:r>
              <a:rPr lang="ko-KR" altLang="en-US" dirty="0"/>
              <a:t>기본 버전</a:t>
            </a:r>
            <a:r>
              <a:rPr lang="en-US" altLang="ko-KR" dirty="0"/>
              <a:t> (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적합</a:t>
            </a:r>
            <a:r>
              <a:rPr lang="en-US" altLang="ko-KR" dirty="0"/>
              <a:t>.)</a:t>
            </a:r>
          </a:p>
          <a:p>
            <a:pPr marL="457200" lvl="1" indent="0">
              <a:buNone/>
            </a:pPr>
            <a:r>
              <a:rPr lang="en-US" altLang="ko-KR" dirty="0"/>
              <a:t>Sudo apt install –y </a:t>
            </a:r>
            <a:r>
              <a:rPr lang="en-US" altLang="ko-KR" dirty="0" err="1"/>
              <a:t>ros</a:t>
            </a:r>
            <a:r>
              <a:rPr lang="en-US" altLang="ko-KR" dirty="0"/>
              <a:t>-humble-desktop # GUI </a:t>
            </a:r>
            <a:r>
              <a:rPr lang="ko-KR" altLang="en-US" dirty="0"/>
              <a:t>포함 된 버전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3. ROS 2 </a:t>
            </a:r>
            <a:r>
              <a:rPr lang="ko-KR" altLang="en-US" dirty="0"/>
              <a:t>패키지를 직접 개발하고 빌드할 때 필요한 도구를 설치합니다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-y </a:t>
            </a:r>
            <a:r>
              <a:rPr lang="en-US" altLang="ko-KR" dirty="0" err="1"/>
              <a:t>ros</a:t>
            </a:r>
            <a:r>
              <a:rPr lang="en-US" altLang="ko-KR" dirty="0"/>
              <a:t>-dev-tools</a:t>
            </a:r>
          </a:p>
          <a:p>
            <a:pPr marL="0" indent="0">
              <a:buNone/>
            </a:pPr>
            <a:r>
              <a:rPr lang="en-US" altLang="ko-KR" dirty="0"/>
              <a:t># 4. </a:t>
            </a:r>
            <a:r>
              <a:rPr lang="ko-KR" altLang="en-US" dirty="0"/>
              <a:t>예제 패키지 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ros</a:t>
            </a:r>
            <a:r>
              <a:rPr lang="en-US" altLang="ko-KR" dirty="0"/>
              <a:t>-humble-demo-nodes-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en-US" altLang="ko-KR" dirty="0" err="1"/>
              <a:t>ros</a:t>
            </a:r>
            <a:r>
              <a:rPr lang="en-US" altLang="ko-KR" dirty="0"/>
              <a:t>-humble-demo-nodes-</a:t>
            </a:r>
            <a:r>
              <a:rPr lang="en-US" altLang="ko-KR" dirty="0" err="1"/>
              <a:t>py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360E5-B73E-D5CB-19B9-BCE032718DBE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https://lazydesirer.tistory.com/2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7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8337F-3B19-D3B0-5A83-19396CC8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94212-CFF8-2DD0-05D3-30745388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</a:t>
            </a:r>
            <a:r>
              <a:rPr lang="ko-KR" altLang="en-US" dirty="0"/>
              <a:t>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433A-5C24-E15A-2B5A-1A00D66E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5844"/>
            <a:ext cx="12192000" cy="2286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# 1. </a:t>
            </a:r>
            <a:r>
              <a:rPr lang="ko-KR" altLang="en-US" dirty="0"/>
              <a:t>셸 설정 파일</a:t>
            </a:r>
            <a:r>
              <a:rPr lang="en-US" altLang="ko-KR" dirty="0"/>
              <a:t>(.</a:t>
            </a:r>
            <a:r>
              <a:rPr lang="en-US" altLang="ko-KR" dirty="0" err="1"/>
              <a:t>bashrc</a:t>
            </a:r>
            <a:r>
              <a:rPr lang="en-US" altLang="ko-KR" dirty="0"/>
              <a:t>) </a:t>
            </a:r>
            <a:r>
              <a:rPr lang="ko-KR" altLang="en-US" dirty="0"/>
              <a:t>맨 아래에 </a:t>
            </a:r>
            <a:r>
              <a:rPr lang="en-US" altLang="ko-KR" dirty="0"/>
              <a:t>ROS 2 </a:t>
            </a:r>
            <a:r>
              <a:rPr lang="ko-KR" altLang="en-US" dirty="0"/>
              <a:t>환경 설정 스크립트를 추가합니다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echo</a:t>
            </a:r>
            <a:r>
              <a:rPr lang="ko-KR" altLang="en-US" dirty="0"/>
              <a:t> </a:t>
            </a:r>
            <a:r>
              <a:rPr lang="en-US" altLang="ko-KR" dirty="0"/>
              <a:t>"source /opt/</a:t>
            </a:r>
            <a:r>
              <a:rPr lang="en-US" altLang="ko-KR" dirty="0" err="1"/>
              <a:t>ros</a:t>
            </a:r>
            <a:r>
              <a:rPr lang="en-US" altLang="ko-KR" dirty="0"/>
              <a:t>/humble/</a:t>
            </a:r>
            <a:r>
              <a:rPr lang="en-US" altLang="ko-KR" dirty="0" err="1"/>
              <a:t>setup.bash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&gt;&gt; 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# 2. </a:t>
            </a:r>
            <a:r>
              <a:rPr lang="ko-KR" altLang="en-US" dirty="0"/>
              <a:t>현재 터미널에 바로 적용합니다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source</a:t>
            </a:r>
            <a:r>
              <a:rPr lang="ko-KR" altLang="en-US" dirty="0"/>
              <a:t> </a:t>
            </a:r>
            <a:r>
              <a:rPr lang="en-US" altLang="ko-KR" dirty="0"/>
              <a:t>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source /opt/</a:t>
            </a:r>
            <a:r>
              <a:rPr lang="en-US" altLang="ko-KR" dirty="0" err="1"/>
              <a:t>ros</a:t>
            </a:r>
            <a:r>
              <a:rPr lang="en-US" altLang="ko-KR" dirty="0"/>
              <a:t>/humble/</a:t>
            </a:r>
            <a:r>
              <a:rPr lang="en-US" altLang="ko-KR" dirty="0" err="1"/>
              <a:t>setup.bash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304A7-4D9E-181A-FA08-6B163AF2BBFD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https://lazydesirer.tistory.com/2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31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13D57-DE2C-E1BD-B219-525E3611F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B4F40-7CD3-9AB9-D816-32B30A77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</a:t>
            </a:r>
            <a:r>
              <a:rPr lang="ko-KR" altLang="en-US" dirty="0"/>
              <a:t> 샘플 실행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5B9768B-D0C4-A226-B02E-CB266F2C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8087"/>
            <a:ext cx="9711168" cy="4441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C8157-B5DB-381E-F9CB-89AEAE01AADB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https://lazydesirer.tistory.com/2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D2328-F86A-63C8-F68C-4FC55CC68790}"/>
              </a:ext>
            </a:extLst>
          </p:cNvPr>
          <p:cNvSpPr txBox="1"/>
          <p:nvPr/>
        </p:nvSpPr>
        <p:spPr>
          <a:xfrm>
            <a:off x="0" y="5699958"/>
            <a:ext cx="7143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2302C"/>
                </a:solidFill>
                <a:effectLst/>
              </a:rPr>
              <a:t>터미널</a:t>
            </a:r>
            <a:r>
              <a:rPr lang="en-US" altLang="ko-KR" b="0" i="0" dirty="0">
                <a:solidFill>
                  <a:srgbClr val="32302C"/>
                </a:solidFill>
                <a:effectLst/>
              </a:rPr>
              <a:t>1 : ros2 run </a:t>
            </a:r>
            <a:r>
              <a:rPr lang="en-US" altLang="ko-KR" b="0" i="0" dirty="0" err="1">
                <a:solidFill>
                  <a:srgbClr val="32302C"/>
                </a:solidFill>
                <a:effectLst/>
              </a:rPr>
              <a:t>demo_nodes_cpp</a:t>
            </a:r>
            <a:r>
              <a:rPr lang="en-US" altLang="ko-KR" b="0" i="0" dirty="0">
                <a:solidFill>
                  <a:srgbClr val="32302C"/>
                </a:solidFill>
                <a:effectLst/>
              </a:rPr>
              <a:t> talker</a:t>
            </a:r>
          </a:p>
          <a:p>
            <a:r>
              <a:rPr lang="ko-KR" altLang="en-US" dirty="0"/>
              <a:t>터미널</a:t>
            </a:r>
            <a:r>
              <a:rPr lang="en-US" altLang="ko-KR" dirty="0"/>
              <a:t>2 : </a:t>
            </a:r>
            <a:r>
              <a:rPr lang="es-ES" altLang="ko-KR" dirty="0"/>
              <a:t>ros2 run </a:t>
            </a:r>
            <a:r>
              <a:rPr lang="es-ES" altLang="ko-KR" dirty="0" err="1"/>
              <a:t>demo_nodes_py</a:t>
            </a:r>
            <a:r>
              <a:rPr lang="es-ES" altLang="ko-KR" dirty="0"/>
              <a:t> </a:t>
            </a:r>
            <a:r>
              <a:rPr lang="es-ES" altLang="ko-KR" dirty="0" err="1"/>
              <a:t>listener</a:t>
            </a:r>
            <a:endParaRPr lang="es-ES" altLang="ko-KR" dirty="0"/>
          </a:p>
          <a:p>
            <a:r>
              <a:rPr lang="ko-KR" altLang="en-US" dirty="0"/>
              <a:t>각 터미널 에서 </a:t>
            </a:r>
            <a:r>
              <a:rPr lang="ko-KR" altLang="en-US" dirty="0" err="1"/>
              <a:t>실행후</a:t>
            </a:r>
            <a:r>
              <a:rPr lang="ko-KR" altLang="en-US" dirty="0"/>
              <a:t> 위 이미지 와 같이 동작되면 설치 완료</a:t>
            </a:r>
          </a:p>
        </p:txBody>
      </p:sp>
    </p:spTree>
    <p:extLst>
      <p:ext uri="{BB962C8B-B14F-4D97-AF65-F5344CB8AC3E}">
        <p14:creationId xmlns:p14="http://schemas.microsoft.com/office/powerpoint/2010/main" val="397456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7680D-B5AD-9F29-E5DD-D3F842D5E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E3BF-2F92-A108-D133-4C80E56B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</a:t>
            </a:r>
            <a:r>
              <a:rPr lang="ko-KR" altLang="en-US" dirty="0"/>
              <a:t>시각화 도구</a:t>
            </a:r>
            <a:r>
              <a:rPr lang="en-US" altLang="ko-KR" dirty="0"/>
              <a:t>(RViz2)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10873-DF16-A051-0047-BE65972C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0441"/>
            <a:ext cx="12192000" cy="4250681"/>
          </a:xfrm>
        </p:spPr>
        <p:txBody>
          <a:bodyPr>
            <a:noAutofit/>
          </a:bodyPr>
          <a:lstStyle/>
          <a:p>
            <a:r>
              <a:rPr lang="ko-KR" altLang="en-US" sz="1800" b="1" dirty="0"/>
              <a:t>가상 머신 소프트웨어 설치</a:t>
            </a:r>
            <a:r>
              <a:rPr lang="en-US" altLang="ko-KR" sz="1800" b="1" dirty="0"/>
              <a:t>:</a:t>
            </a:r>
            <a:r>
              <a:rPr lang="ko-KR" altLang="en-US" sz="1800" dirty="0"/>
              <a:t> 윈도우 </a:t>
            </a:r>
            <a:r>
              <a:rPr lang="en-US" altLang="ko-KR" sz="1800" dirty="0"/>
              <a:t>PC</a:t>
            </a:r>
            <a:r>
              <a:rPr lang="ko-KR" altLang="en-US" sz="1800" dirty="0"/>
              <a:t>에 </a:t>
            </a:r>
            <a:r>
              <a:rPr lang="en-US" altLang="ko-KR" sz="1800" b="1" dirty="0"/>
              <a:t>VMware Workstation Player</a:t>
            </a:r>
            <a:r>
              <a:rPr lang="ko-KR" altLang="en-US" sz="1800" dirty="0"/>
              <a:t> </a:t>
            </a:r>
            <a:r>
              <a:rPr lang="en-US" altLang="ko-KR" sz="1800" dirty="0"/>
              <a:t>(</a:t>
            </a:r>
            <a:r>
              <a:rPr lang="ko-KR" altLang="en-US" sz="1800" dirty="0"/>
              <a:t>무료</a:t>
            </a:r>
            <a:r>
              <a:rPr lang="en-US" altLang="ko-KR" sz="1800" dirty="0"/>
              <a:t>) </a:t>
            </a:r>
            <a:r>
              <a:rPr lang="ko-KR" altLang="en-US" sz="1800" dirty="0"/>
              <a:t>또는 </a:t>
            </a:r>
            <a:r>
              <a:rPr lang="en-US" altLang="ko-KR" sz="1800" b="1" dirty="0"/>
              <a:t>VirtualBox</a:t>
            </a:r>
            <a:r>
              <a:rPr lang="ko-KR" altLang="en-US" sz="1800" dirty="0"/>
              <a:t> </a:t>
            </a:r>
            <a:r>
              <a:rPr lang="en-US" altLang="ko-KR" sz="1800" dirty="0"/>
              <a:t>(</a:t>
            </a:r>
            <a:r>
              <a:rPr lang="ko-KR" altLang="en-US" sz="1800" dirty="0"/>
              <a:t>무료</a:t>
            </a:r>
            <a:r>
              <a:rPr lang="en-US" altLang="ko-KR" sz="1800" dirty="0"/>
              <a:t>)</a:t>
            </a:r>
            <a:r>
              <a:rPr lang="ko-KR" altLang="en-US" sz="1800" dirty="0"/>
              <a:t>를 설치합니다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b="1" dirty="0"/>
              <a:t>가상 머신 생성 및 우분투 설치</a:t>
            </a:r>
            <a:r>
              <a:rPr lang="en-US" altLang="ko-KR" sz="1800" b="1" dirty="0"/>
              <a:t>:</a:t>
            </a:r>
            <a:r>
              <a:rPr lang="ko-KR" altLang="en-US" sz="1800" dirty="0"/>
              <a:t> 가상 머신 소프트웨어 안에서 새로운 가상 컴퓨터를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안에 </a:t>
            </a:r>
            <a:r>
              <a:rPr lang="en-US" altLang="ko-KR" sz="1800" b="1" dirty="0"/>
              <a:t>Ubuntu 22.04 Desktop </a:t>
            </a:r>
            <a:r>
              <a:rPr lang="ko-KR" altLang="en-US" sz="1800" b="1" dirty="0"/>
              <a:t>버전</a:t>
            </a:r>
            <a:r>
              <a:rPr lang="ko-KR" altLang="en-US" sz="1800" dirty="0"/>
              <a:t>을 설치합니다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라즈베리 파이에 설치했던 서버 버전과 달리</a:t>
            </a:r>
            <a:r>
              <a:rPr lang="en-US" altLang="ko-KR" sz="1800" dirty="0"/>
              <a:t>, </a:t>
            </a:r>
            <a:r>
              <a:rPr lang="ko-KR" altLang="en-US" sz="1800" dirty="0"/>
              <a:t>그래픽 인터페이스가 있는 데스크탑 버전을 설치해야 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b="1" dirty="0"/>
              <a:t>ROS 2 </a:t>
            </a:r>
            <a:r>
              <a:rPr lang="ko-KR" altLang="en-US" sz="1800" b="1" dirty="0"/>
              <a:t>설치 </a:t>
            </a:r>
            <a:r>
              <a:rPr lang="en-US" altLang="ko-KR" sz="1800" b="1" dirty="0"/>
              <a:t>(PC</a:t>
            </a:r>
            <a:r>
              <a:rPr lang="ko-KR" altLang="en-US" sz="1800" b="1" dirty="0"/>
              <a:t>의 가상 우분투에</a:t>
            </a:r>
            <a:r>
              <a:rPr lang="en-US" altLang="ko-KR" sz="1800" b="1" dirty="0"/>
              <a:t>):</a:t>
            </a:r>
            <a:r>
              <a:rPr lang="ko-KR" altLang="en-US" sz="1800" dirty="0"/>
              <a:t> 가상 우분투 안에서 터미널을 열고</a:t>
            </a:r>
            <a:r>
              <a:rPr lang="en-US" altLang="ko-KR" sz="1800" dirty="0"/>
              <a:t>, </a:t>
            </a:r>
            <a:r>
              <a:rPr lang="ko-KR" altLang="en-US" sz="1800" dirty="0"/>
              <a:t>라즈베리 파이에 했던 것과 거의 동일한 방법으로 </a:t>
            </a:r>
            <a:r>
              <a:rPr lang="en-US" altLang="ko-KR" sz="1800" dirty="0"/>
              <a:t>ROS 2</a:t>
            </a:r>
            <a:r>
              <a:rPr lang="ko-KR" altLang="en-US" sz="1800" dirty="0"/>
              <a:t>를 설치합니다</a:t>
            </a:r>
            <a:r>
              <a:rPr lang="en-US" altLang="ko-KR" sz="1800" dirty="0"/>
              <a:t>. </a:t>
            </a:r>
            <a:r>
              <a:rPr lang="ko-KR" altLang="en-US" sz="1800" b="1" dirty="0"/>
              <a:t>단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패키지는 다른 것을 설치합니다</a:t>
            </a:r>
            <a:r>
              <a:rPr lang="en-US" altLang="ko-KR" sz="1800" b="1" dirty="0"/>
              <a:t>.</a:t>
            </a:r>
          </a:p>
          <a:p>
            <a:r>
              <a:rPr lang="en-US" altLang="ko-KR" sz="1800" dirty="0"/>
              <a:t># </a:t>
            </a:r>
            <a:r>
              <a:rPr lang="ko-KR" altLang="en-US" sz="1800" dirty="0"/>
              <a:t>가상 우분투 터미널에서 실행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/>
              <a:t>sudo</a:t>
            </a:r>
            <a:r>
              <a:rPr lang="en-US" altLang="ko-KR" sz="1800" dirty="0"/>
              <a:t> apt update</a:t>
            </a:r>
          </a:p>
          <a:p>
            <a:r>
              <a:rPr lang="en-US" altLang="ko-KR" sz="1800" dirty="0"/>
              <a:t> # GUI </a:t>
            </a:r>
            <a:r>
              <a:rPr lang="ko-KR" altLang="en-US" sz="1800" dirty="0"/>
              <a:t>도구</a:t>
            </a:r>
            <a:r>
              <a:rPr lang="en-US" altLang="ko-KR" sz="1800" dirty="0"/>
              <a:t>(RViz2)</a:t>
            </a:r>
            <a:r>
              <a:rPr lang="ko-KR" altLang="en-US" sz="1800" dirty="0"/>
              <a:t>가 포함된 </a:t>
            </a:r>
            <a:r>
              <a:rPr lang="en-US" altLang="ko-KR" sz="1800" dirty="0"/>
              <a:t>'desktop' </a:t>
            </a:r>
            <a:r>
              <a:rPr lang="ko-KR" altLang="en-US" sz="1800" dirty="0"/>
              <a:t>버전을 설치합니다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/>
              <a:t>sudo</a:t>
            </a:r>
            <a:r>
              <a:rPr lang="en-US" altLang="ko-KR" sz="1800" dirty="0"/>
              <a:t> apt install </a:t>
            </a:r>
            <a:r>
              <a:rPr lang="en-US" altLang="ko-KR" sz="1800" dirty="0" err="1"/>
              <a:t>ros</a:t>
            </a:r>
            <a:r>
              <a:rPr lang="en-US" altLang="ko-KR" sz="1800" dirty="0"/>
              <a:t>-humble-desktop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0C313-FA67-0BF4-59FD-5D855435EC80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https://lazydesirer.tistory.com/2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20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CB17-3627-C485-FF2B-32C1CFED8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498B3-5969-34EF-F9E4-7407459B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ROS - </a:t>
            </a:r>
            <a:r>
              <a:rPr lang="ko-KR" altLang="en-US" dirty="0"/>
              <a:t>시각화 도구</a:t>
            </a:r>
            <a:r>
              <a:rPr lang="en-US" altLang="ko-KR" dirty="0"/>
              <a:t>(RViz2)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46AC8-C054-6150-71AF-0571C01ECE80}"/>
              </a:ext>
            </a:extLst>
          </p:cNvPr>
          <p:cNvSpPr txBox="1"/>
          <p:nvPr/>
        </p:nvSpPr>
        <p:spPr>
          <a:xfrm>
            <a:off x="8075680" y="6488668"/>
            <a:ext cx="41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https://lazydesirer.tistory.com/2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A7928B-4E4A-F691-7BAE-63939967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785937"/>
            <a:ext cx="93916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3927-3805-498E-8BA4-BBDFEBD6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13136-D0A5-D9C9-B95C-7467971E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Ubuntu</a:t>
            </a:r>
            <a:r>
              <a:rPr lang="ko-KR" altLang="en-US" dirty="0"/>
              <a:t>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CC4E9-3A8D-2A08-65DD-F8F6D40EF4DE}"/>
              </a:ext>
            </a:extLst>
          </p:cNvPr>
          <p:cNvSpPr txBox="1"/>
          <p:nvPr/>
        </p:nvSpPr>
        <p:spPr>
          <a:xfrm>
            <a:off x="8267528" y="6488668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https://janu8ry.tistory.com/10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04F054-B8D6-D199-DA3D-60B2D3A2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9" y="1524887"/>
            <a:ext cx="6486525" cy="456247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FB86E0E-D40F-14A7-78EA-CBF99582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204" y="3329229"/>
            <a:ext cx="4997796" cy="953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Raspberry Pi Imager </a:t>
            </a:r>
            <a:r>
              <a:rPr lang="ko-KR" altLang="en-US" dirty="0"/>
              <a:t>를  </a:t>
            </a:r>
            <a:r>
              <a:rPr lang="ko-KR" altLang="en-US" dirty="0" err="1"/>
              <a:t>실행후</a:t>
            </a:r>
            <a:r>
              <a:rPr lang="ko-KR" altLang="en-US" dirty="0"/>
              <a:t> </a:t>
            </a:r>
            <a:r>
              <a:rPr lang="en-US" altLang="ko-KR" dirty="0"/>
              <a:t>Ubuntu 22.04</a:t>
            </a:r>
            <a:r>
              <a:rPr lang="ko-KR" altLang="en-US" dirty="0"/>
              <a:t>를 설치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16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C5F29-917D-B4AB-DC6E-F0E36A09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C7C2C-904F-CECE-D028-AADEAB1D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예제에 사용 할 계정 정보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BFD45-3AE4-F76A-449A-56E1FE5F2610}"/>
              </a:ext>
            </a:extLst>
          </p:cNvPr>
          <p:cNvSpPr txBox="1"/>
          <p:nvPr/>
        </p:nvSpPr>
        <p:spPr>
          <a:xfrm>
            <a:off x="8267528" y="6488668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https://janu8ry.tistory.com/10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4E646B-FA83-244C-AB11-C2A756FA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r>
              <a:rPr lang="ko-KR" altLang="en-US" dirty="0"/>
              <a:t>접속 </a:t>
            </a:r>
            <a:r>
              <a:rPr lang="en-US" altLang="ko-KR" dirty="0"/>
              <a:t>ID : </a:t>
            </a:r>
            <a:r>
              <a:rPr lang="en-US" altLang="ko-KR" dirty="0" err="1"/>
              <a:t>jeonin</a:t>
            </a:r>
            <a:endParaRPr lang="en-US" altLang="ko-KR" dirty="0"/>
          </a:p>
          <a:p>
            <a:r>
              <a:rPr lang="ko-KR" altLang="en-US" dirty="0"/>
              <a:t>접속 </a:t>
            </a:r>
            <a:r>
              <a:rPr lang="en-US" altLang="ko-KR" dirty="0"/>
              <a:t>PW : </a:t>
            </a:r>
            <a:r>
              <a:rPr lang="en-US" altLang="ko-KR" dirty="0" err="1"/>
              <a:t>jeonin</a:t>
            </a:r>
            <a:endParaRPr lang="en-US" altLang="ko-KR" dirty="0"/>
          </a:p>
          <a:p>
            <a:r>
              <a:rPr lang="en-US" altLang="ko-KR" dirty="0"/>
              <a:t>Root </a:t>
            </a:r>
            <a:r>
              <a:rPr lang="ko-KR" altLang="en-US" dirty="0"/>
              <a:t>계정 </a:t>
            </a:r>
            <a:r>
              <a:rPr lang="en-US" altLang="ko-KR" dirty="0" err="1"/>
              <a:t>jeoninschool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10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E41B-5D53-035B-0E07-1E49A46C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기본 패키지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56575-B1E7-D747-9620-7E9AF09E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SW </a:t>
            </a:r>
            <a:r>
              <a:rPr lang="ko-KR" altLang="en-US" dirty="0"/>
              <a:t>업데이트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upgrade</a:t>
            </a:r>
          </a:p>
          <a:p>
            <a:pPr marL="0" indent="0">
              <a:buNone/>
            </a:pPr>
            <a:r>
              <a:rPr lang="en-US" altLang="ko-KR" dirty="0"/>
              <a:t>2. root </a:t>
            </a:r>
            <a:r>
              <a:rPr lang="ko-KR" altLang="en-US" dirty="0"/>
              <a:t>계정 활성화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passwd root # </a:t>
            </a:r>
            <a:r>
              <a:rPr lang="ko-KR" altLang="en-US" dirty="0"/>
              <a:t>예시 에서는 </a:t>
            </a:r>
            <a:r>
              <a:rPr lang="en-US" altLang="ko-KR" dirty="0"/>
              <a:t>“</a:t>
            </a:r>
            <a:r>
              <a:rPr lang="en-US" altLang="ko-KR" dirty="0" err="1"/>
              <a:t>jeoninschool</a:t>
            </a:r>
            <a:r>
              <a:rPr lang="en-US" altLang="ko-KR" dirty="0"/>
              <a:t>” </a:t>
            </a:r>
            <a:r>
              <a:rPr lang="ko-KR" altLang="en-US" dirty="0"/>
              <a:t>설정함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 err="1"/>
              <a:t>su</a:t>
            </a:r>
            <a:r>
              <a:rPr lang="en-US" altLang="ko-KR" dirty="0"/>
              <a:t> root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reboot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기본 패키지 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install zip unzip tar curl </a:t>
            </a:r>
            <a:r>
              <a:rPr lang="en-US" altLang="ko-KR" dirty="0" err="1"/>
              <a:t>wget</a:t>
            </a:r>
            <a:r>
              <a:rPr lang="en-US" altLang="ko-KR" dirty="0"/>
              <a:t> git p7zip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6D456-66C1-B352-285E-6588D829F625}"/>
              </a:ext>
            </a:extLst>
          </p:cNvPr>
          <p:cNvSpPr txBox="1"/>
          <p:nvPr/>
        </p:nvSpPr>
        <p:spPr>
          <a:xfrm>
            <a:off x="8267528" y="6488668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https://janu8ry.tistory.com/10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88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F8217-8EBF-60F2-ED92-6AE442AC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C703-4867-9BB7-00D1-B5A8ABEA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XRDP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1EC2A-143D-CC85-ABEE-D7CB2269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49"/>
            <a:ext cx="10515600" cy="4549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apt-get install </a:t>
            </a:r>
            <a:r>
              <a:rPr lang="en-US" altLang="ko-KR" dirty="0" err="1"/>
              <a:t>xrdp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계정을 </a:t>
            </a:r>
            <a:r>
              <a:rPr lang="en-US" altLang="ko-KR" dirty="0" err="1"/>
              <a:t>ssl</a:t>
            </a:r>
            <a:r>
              <a:rPr lang="en-US" altLang="ko-KR" dirty="0"/>
              <a:t>-cert </a:t>
            </a:r>
            <a:r>
              <a:rPr lang="ko-KR" altLang="en-US" dirty="0"/>
              <a:t>그룹으로 생성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en-US" altLang="ko-KR" dirty="0" err="1"/>
              <a:t>ssl</a:t>
            </a:r>
            <a:r>
              <a:rPr lang="en-US" altLang="ko-KR" dirty="0"/>
              <a:t>-cert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 </a:t>
            </a:r>
            <a:r>
              <a:rPr lang="en-US" altLang="ko-KR" dirty="0"/>
              <a:t>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서비스 시작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xrdp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 </a:t>
            </a:r>
            <a:r>
              <a:rPr lang="en-US" altLang="ko-KR" dirty="0"/>
              <a:t> RDP</a:t>
            </a:r>
            <a:r>
              <a:rPr lang="ko-KR" altLang="en-US" dirty="0"/>
              <a:t>에서 사용하는 포트 개방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ufw</a:t>
            </a:r>
            <a:r>
              <a:rPr lang="en-US" altLang="ko-KR" dirty="0"/>
              <a:t> allow 3389/</a:t>
            </a:r>
            <a:r>
              <a:rPr lang="en-US" altLang="ko-KR" dirty="0" err="1"/>
              <a:t>tcp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 </a:t>
            </a:r>
            <a:r>
              <a:rPr lang="en-US" altLang="ko-KR" dirty="0"/>
              <a:t> XFCE </a:t>
            </a:r>
            <a:r>
              <a:rPr lang="ko-KR" altLang="en-US" dirty="0"/>
              <a:t>데스크탑 사용 설정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echo xfce4-session &gt; /home/</a:t>
            </a:r>
            <a:r>
              <a:rPr lang="en-US" altLang="ko-KR" dirty="0" err="1"/>
              <a:t>jeonin</a:t>
            </a:r>
            <a:r>
              <a:rPr lang="en-US" altLang="ko-KR" dirty="0"/>
              <a:t>/.</a:t>
            </a:r>
            <a:r>
              <a:rPr lang="en-US" altLang="ko-KR" dirty="0" err="1"/>
              <a:t>xsession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2E96B-12C1-5418-39FF-703BA2EC199C}"/>
              </a:ext>
            </a:extLst>
          </p:cNvPr>
          <p:cNvSpPr txBox="1"/>
          <p:nvPr/>
        </p:nvSpPr>
        <p:spPr>
          <a:xfrm>
            <a:off x="3492759" y="6488668"/>
            <a:ext cx="869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https://engineeringcode.tistory.com/entry/XRDP-%EC%84%A4%EC%B9%98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83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00DE-5489-C66D-026B-02BFF311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F9C9E-837D-9D68-D2EA-92C59AAE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XRDP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1D75C-E2F7-48CE-99D1-0D49D841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72824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접속 권한 추가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nano /</a:t>
            </a:r>
            <a:r>
              <a:rPr lang="en-US" altLang="ko-KR" dirty="0" err="1"/>
              <a:t>etc</a:t>
            </a:r>
            <a:r>
              <a:rPr lang="en-US" altLang="ko-KR" dirty="0"/>
              <a:t>/polkit-1/</a:t>
            </a:r>
            <a:r>
              <a:rPr lang="en-US" altLang="ko-KR" dirty="0" err="1"/>
              <a:t>localauthority</a:t>
            </a:r>
            <a:r>
              <a:rPr lang="en-US" altLang="ko-KR" dirty="0"/>
              <a:t>/50-local.d/45-allow-colord.pkla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접속 권한 추가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[Allow </a:t>
            </a:r>
            <a:r>
              <a:rPr lang="en-US" altLang="ko-KR" dirty="0" err="1"/>
              <a:t>Colord</a:t>
            </a:r>
            <a:r>
              <a:rPr lang="en-US" altLang="ko-KR" dirty="0"/>
              <a:t> all Users] </a:t>
            </a:r>
          </a:p>
          <a:p>
            <a:pPr marL="457200" lvl="1" indent="0">
              <a:buNone/>
            </a:pPr>
            <a:r>
              <a:rPr lang="en-US" altLang="ko-KR" dirty="0"/>
              <a:t>Identity=</a:t>
            </a:r>
            <a:r>
              <a:rPr lang="en-US" altLang="ko-KR" dirty="0" err="1"/>
              <a:t>unix</a:t>
            </a:r>
            <a:r>
              <a:rPr lang="en-US" altLang="ko-KR" dirty="0"/>
              <a:t>-user:* </a:t>
            </a:r>
          </a:p>
          <a:p>
            <a:pPr marL="457200" lvl="1" indent="0">
              <a:buNone/>
            </a:pPr>
            <a:r>
              <a:rPr lang="en-US" altLang="ko-KR" dirty="0"/>
              <a:t>Action=org.freedesktop.color-manager.create-device;org.freedesktop.color-manager.create-profile;org.freedesktop.color-manager.delete-device;org.freedesktop.color-manager.delete-profile;org.freedesktop.color-manager.modify-device;org.freedesktop.color-manager.modify-profile </a:t>
            </a:r>
            <a:r>
              <a:rPr lang="en-US" altLang="ko-KR" dirty="0" err="1"/>
              <a:t>ResultAny</a:t>
            </a:r>
            <a:r>
              <a:rPr lang="en-US" altLang="ko-KR" dirty="0"/>
              <a:t>=yes</a:t>
            </a:r>
          </a:p>
          <a:p>
            <a:pPr marL="457200" lvl="1" indent="0">
              <a:buNone/>
            </a:pPr>
            <a:r>
              <a:rPr lang="en-US" altLang="ko-KR" dirty="0" err="1"/>
              <a:t>ResultInactive</a:t>
            </a:r>
            <a:r>
              <a:rPr lang="en-US" altLang="ko-KR" dirty="0"/>
              <a:t>=yes </a:t>
            </a:r>
          </a:p>
          <a:p>
            <a:pPr marL="457200" lvl="1" indent="0">
              <a:buNone/>
            </a:pPr>
            <a:r>
              <a:rPr lang="en-US" altLang="ko-KR" dirty="0" err="1"/>
              <a:t>ResultActive</a:t>
            </a:r>
            <a:r>
              <a:rPr lang="en-US" altLang="ko-KR" dirty="0"/>
              <a:t>=yes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35382-E880-9CC4-6882-C18E6D38F02A}"/>
              </a:ext>
            </a:extLst>
          </p:cNvPr>
          <p:cNvSpPr txBox="1"/>
          <p:nvPr/>
        </p:nvSpPr>
        <p:spPr>
          <a:xfrm>
            <a:off x="3492759" y="6488668"/>
            <a:ext cx="869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https://engineeringcode.tistory.com/entry/XRDP-%EC%84%A4%EC%B9%98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E9F8F-A3F1-2CD2-844D-2A72F23F298F}"/>
              </a:ext>
            </a:extLst>
          </p:cNvPr>
          <p:cNvSpPr txBox="1"/>
          <p:nvPr/>
        </p:nvSpPr>
        <p:spPr>
          <a:xfrm>
            <a:off x="838200" y="5917989"/>
            <a:ext cx="621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서비스 재시작 </a:t>
            </a:r>
            <a:r>
              <a:rPr lang="en-US" altLang="ko-KR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b="0" i="0" dirty="0" err="1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sudo</a:t>
            </a:r>
            <a:r>
              <a:rPr lang="en-US" altLang="ko-KR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systemctl</a:t>
            </a:r>
            <a:r>
              <a:rPr lang="en-US" altLang="ko-KR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 restart </a:t>
            </a:r>
            <a:r>
              <a:rPr lang="en-US" altLang="ko-KR" b="0" i="0" dirty="0" err="1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xrdp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89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4D9B0-186C-3267-9F53-C5059C5D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DC3E5-A48D-09D2-309A-CEF9312D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XRDP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4996A-5729-3FCF-DFAB-313B885C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728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 err="1"/>
              <a:t>설치중</a:t>
            </a:r>
            <a:r>
              <a:rPr lang="ko-KR" altLang="en-US" dirty="0"/>
              <a:t> 오류 발생 시 해결 방안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apt-get install </a:t>
            </a:r>
            <a:r>
              <a:rPr lang="en-US" altLang="ko-KR" dirty="0" err="1"/>
              <a:t>xrdp</a:t>
            </a:r>
            <a:r>
              <a:rPr lang="en-US" altLang="ko-KR" dirty="0"/>
              <a:t> </a:t>
            </a:r>
            <a:r>
              <a:rPr lang="ko-KR" altLang="en-US" dirty="0"/>
              <a:t>진행중 </a:t>
            </a:r>
            <a:r>
              <a:rPr lang="en-US" altLang="ko-KR" dirty="0"/>
              <a:t>“</a:t>
            </a:r>
            <a:r>
              <a:rPr lang="ko-KR" altLang="en-US" b="1" dirty="0"/>
              <a:t>잠금 파일</a:t>
            </a:r>
            <a:r>
              <a:rPr lang="en-US" altLang="ko-KR" dirty="0"/>
              <a:t>” </a:t>
            </a:r>
            <a:r>
              <a:rPr lang="ko-KR" altLang="en-US" dirty="0"/>
              <a:t>등 과 같은 오류 발생시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다음과 같이 진행함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1-1. apt </a:t>
            </a:r>
            <a:r>
              <a:rPr lang="ko-KR" altLang="en-US" dirty="0"/>
              <a:t>관련 프로세스 종료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killall</a:t>
            </a:r>
            <a:r>
              <a:rPr lang="en-US" altLang="ko-KR" dirty="0"/>
              <a:t> apt apt-get</a:t>
            </a:r>
          </a:p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잠금 파일 직접 삭제하기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rm /var/lib/</a:t>
            </a:r>
            <a:r>
              <a:rPr lang="en-US" altLang="ko-KR" dirty="0" err="1"/>
              <a:t>dpkg</a:t>
            </a:r>
            <a:r>
              <a:rPr lang="en-US" altLang="ko-KR" dirty="0"/>
              <a:t>/lock 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rm /var/lib/</a:t>
            </a:r>
            <a:r>
              <a:rPr lang="en-US" altLang="ko-KR" dirty="0" err="1"/>
              <a:t>dpkg</a:t>
            </a:r>
            <a:r>
              <a:rPr lang="en-US" altLang="ko-KR" dirty="0"/>
              <a:t>/lock-frontend 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rm /var/cache/apt/archives/lock</a:t>
            </a:r>
          </a:p>
          <a:p>
            <a:pPr marL="0" indent="0">
              <a:buNone/>
            </a:pPr>
            <a:r>
              <a:rPr lang="en-US" altLang="ko-KR" dirty="0"/>
              <a:t>1-3. </a:t>
            </a:r>
            <a:r>
              <a:rPr lang="ko-KR" altLang="en-US" dirty="0"/>
              <a:t>중단된 패키지 설정 복구하기</a:t>
            </a:r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dpkg</a:t>
            </a:r>
            <a:r>
              <a:rPr lang="en-US" altLang="ko-KR" dirty="0"/>
              <a:t> --configure –a</a:t>
            </a:r>
          </a:p>
          <a:p>
            <a:pPr marL="0" indent="0">
              <a:buNone/>
            </a:pPr>
            <a:r>
              <a:rPr lang="en-US" altLang="ko-KR" dirty="0"/>
              <a:t>1-4. </a:t>
            </a:r>
            <a:r>
              <a:rPr lang="ko-KR" altLang="en-US" dirty="0"/>
              <a:t>패키지 목록 </a:t>
            </a:r>
            <a:r>
              <a:rPr lang="ko-KR" altLang="en-US" dirty="0" err="1"/>
              <a:t>새로고침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CFB3C-E101-FB5F-6525-E05E76BCB6C9}"/>
              </a:ext>
            </a:extLst>
          </p:cNvPr>
          <p:cNvSpPr txBox="1"/>
          <p:nvPr/>
        </p:nvSpPr>
        <p:spPr>
          <a:xfrm>
            <a:off x="3492759" y="6488668"/>
            <a:ext cx="869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https://engineeringcode.tistory.com/entry/XRDP-%EC%84%A4%EC%B9%98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62239-056F-510B-3CC2-DF6EA811975C}"/>
              </a:ext>
            </a:extLst>
          </p:cNvPr>
          <p:cNvSpPr txBox="1"/>
          <p:nvPr/>
        </p:nvSpPr>
        <p:spPr>
          <a:xfrm>
            <a:off x="838200" y="5917989"/>
            <a:ext cx="6219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위 과정 </a:t>
            </a:r>
            <a:r>
              <a:rPr lang="ko-KR" altLang="en-US" b="0" i="0" dirty="0" err="1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진행후</a:t>
            </a:r>
            <a:r>
              <a:rPr lang="ko-KR" altLang="en-US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ko-KR" altLang="en-US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페이지 부터 다시 진행</a:t>
            </a:r>
            <a:r>
              <a:rPr lang="en-US" altLang="ko-KR" b="0" i="0" dirty="0">
                <a:solidFill>
                  <a:srgbClr val="32302C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11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A289A-EEA2-BA35-13B6-F631A8420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9D5A-42CA-4793-149F-C26ACB57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XRDP </a:t>
            </a:r>
            <a:r>
              <a:rPr lang="ko-KR" altLang="en-US" dirty="0"/>
              <a:t>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7E222-01F7-D798-B6FF-AA61F84A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14" y="1725674"/>
            <a:ext cx="7951772" cy="340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A6909C-9616-94E5-7BEC-B8C1C4D3BC56}"/>
              </a:ext>
            </a:extLst>
          </p:cNvPr>
          <p:cNvSpPr txBox="1"/>
          <p:nvPr/>
        </p:nvSpPr>
        <p:spPr>
          <a:xfrm>
            <a:off x="2120114" y="134381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확인 </a:t>
            </a:r>
            <a:r>
              <a:rPr lang="en-US" altLang="ko-KR" dirty="0"/>
              <a:t>: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526B2DA-7462-0432-A7F8-99CA6AA96BC9}"/>
              </a:ext>
            </a:extLst>
          </p:cNvPr>
          <p:cNvSpPr/>
          <p:nvPr/>
        </p:nvSpPr>
        <p:spPr>
          <a:xfrm>
            <a:off x="2372008" y="4218915"/>
            <a:ext cx="3069125" cy="1901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52793E-B24D-B5EF-9569-B8E3F7588EFE}"/>
              </a:ext>
            </a:extLst>
          </p:cNvPr>
          <p:cNvSpPr/>
          <p:nvPr/>
        </p:nvSpPr>
        <p:spPr>
          <a:xfrm>
            <a:off x="2120115" y="3742803"/>
            <a:ext cx="786048" cy="258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9A9A3-70BF-D5A0-DCBE-BE026C57359D}"/>
              </a:ext>
            </a:extLst>
          </p:cNvPr>
          <p:cNvSpPr txBox="1"/>
          <p:nvPr/>
        </p:nvSpPr>
        <p:spPr>
          <a:xfrm>
            <a:off x="2047798" y="5144849"/>
            <a:ext cx="6219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무선랜</a:t>
            </a:r>
            <a:r>
              <a:rPr lang="en-US" altLang="ko-KR" dirty="0"/>
              <a:t>(</a:t>
            </a:r>
            <a:r>
              <a:rPr lang="en-US" altLang="ko-KR" dirty="0" err="1"/>
              <a:t>wifi</a:t>
            </a:r>
            <a:r>
              <a:rPr lang="en-US" altLang="ko-KR" dirty="0"/>
              <a:t>)</a:t>
            </a:r>
            <a:r>
              <a:rPr lang="ko-KR" altLang="en-US" dirty="0"/>
              <a:t> 일 경우 </a:t>
            </a:r>
            <a:r>
              <a:rPr lang="en-US" altLang="ko-KR" dirty="0"/>
              <a:t>wlan0  </a:t>
            </a:r>
            <a:r>
              <a:rPr lang="ko-KR" altLang="en-US" dirty="0"/>
              <a:t>값을 참조</a:t>
            </a:r>
            <a:r>
              <a:rPr lang="en-US" altLang="ko-KR" dirty="0"/>
              <a:t>. </a:t>
            </a:r>
            <a:r>
              <a:rPr lang="ko-KR" altLang="en-US" dirty="0" err="1"/>
              <a:t>유선랜은</a:t>
            </a:r>
            <a:r>
              <a:rPr lang="ko-KR" altLang="en-US" dirty="0"/>
              <a:t> </a:t>
            </a:r>
            <a:r>
              <a:rPr lang="en-US" altLang="ko-KR" dirty="0"/>
              <a:t>eth0</a:t>
            </a:r>
          </a:p>
          <a:p>
            <a:r>
              <a:rPr lang="en-US" altLang="ko-KR" dirty="0" err="1"/>
              <a:t>inet</a:t>
            </a:r>
            <a:r>
              <a:rPr lang="en-US" altLang="ko-KR" dirty="0"/>
              <a:t> </a:t>
            </a:r>
            <a:r>
              <a:rPr lang="ko-KR" altLang="en-US" dirty="0"/>
              <a:t>값에서 나오는 주소가 현재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85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9DC7-3C3E-C236-8349-0576CB37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27CC-BB01-FD35-C4E6-56A5956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XRDP </a:t>
            </a:r>
            <a:r>
              <a:rPr lang="ko-KR" altLang="en-US" dirty="0"/>
              <a:t>접속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2D6E7A-64E2-1C7F-8115-B286A7B3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7" y="2216478"/>
            <a:ext cx="3261982" cy="19802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20B51F-B9E2-179F-6FF7-3D92800C9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70" y="1803471"/>
            <a:ext cx="2304689" cy="2806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0D61FA-33CF-CD66-EA98-E99D4B8E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390" y="1875966"/>
            <a:ext cx="4728138" cy="2661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41AF1-92AA-6E2C-3E4A-9E27B96E82F2}"/>
              </a:ext>
            </a:extLst>
          </p:cNvPr>
          <p:cNvSpPr txBox="1"/>
          <p:nvPr/>
        </p:nvSpPr>
        <p:spPr>
          <a:xfrm>
            <a:off x="522367" y="4260240"/>
            <a:ext cx="3867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원격 </a:t>
            </a:r>
            <a:r>
              <a:rPr lang="ko-KR" altLang="en-US" sz="1200" dirty="0" err="1"/>
              <a:t>데스트톱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실행후</a:t>
            </a:r>
            <a:r>
              <a:rPr lang="ko-KR" altLang="en-US" sz="1200" dirty="0"/>
              <a:t> </a:t>
            </a:r>
            <a:r>
              <a:rPr lang="en-US" altLang="ko-KR" sz="1200" dirty="0"/>
              <a:t>[7] </a:t>
            </a:r>
            <a:r>
              <a:rPr lang="ko-KR" altLang="en-US" sz="1200" dirty="0"/>
              <a:t>에서 확인한 주소를 입력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13F3D24-7432-C191-8696-8C233AF07070}"/>
              </a:ext>
            </a:extLst>
          </p:cNvPr>
          <p:cNvCxnSpPr>
            <a:stCxn id="8" idx="3"/>
            <a:endCxn id="5" idx="1"/>
          </p:cNvCxnSpPr>
          <p:nvPr/>
        </p:nvCxnSpPr>
        <p:spPr>
          <a:xfrm flipV="1">
            <a:off x="3784349" y="3206601"/>
            <a:ext cx="9386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B581F1-5995-9408-C034-CFEED600C4CD}"/>
              </a:ext>
            </a:extLst>
          </p:cNvPr>
          <p:cNvSpPr txBox="1"/>
          <p:nvPr/>
        </p:nvSpPr>
        <p:spPr>
          <a:xfrm>
            <a:off x="4722970" y="4648559"/>
            <a:ext cx="2637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라즈베리파이의</a:t>
            </a:r>
            <a:r>
              <a:rPr lang="ko-KR" altLang="en-US" sz="1200" dirty="0"/>
              <a:t> 접속 계정 입력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7F319-1E4D-501D-FC8B-65E9A7BE503E}"/>
              </a:ext>
            </a:extLst>
          </p:cNvPr>
          <p:cNvSpPr txBox="1"/>
          <p:nvPr/>
        </p:nvSpPr>
        <p:spPr>
          <a:xfrm>
            <a:off x="7360390" y="4537239"/>
            <a:ext cx="36033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입력후</a:t>
            </a:r>
            <a:r>
              <a:rPr lang="ko-KR" altLang="en-US" sz="1200" dirty="0"/>
              <a:t> 위 와 같은 화면이 </a:t>
            </a:r>
            <a:r>
              <a:rPr lang="ko-KR" altLang="en-US" sz="1200" dirty="0" err="1"/>
              <a:t>떳다면</a:t>
            </a:r>
            <a:r>
              <a:rPr lang="ko-KR" altLang="en-US" sz="1200" dirty="0"/>
              <a:t> 설정 완료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27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1329</Words>
  <Application>Microsoft Office PowerPoint</Application>
  <PresentationFormat>와이드스크린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Courier New</vt:lpstr>
      <vt:lpstr>Office 테마</vt:lpstr>
      <vt:lpstr>라즈베리파이4 Ubuntu 22.04 설정</vt:lpstr>
      <vt:lpstr>Ubuntu 설치</vt:lpstr>
      <vt:lpstr>예제에 사용 할 계정 정보.</vt:lpstr>
      <vt:lpstr>기본 패키지 설치</vt:lpstr>
      <vt:lpstr>XRDP 설치</vt:lpstr>
      <vt:lpstr>XRDP 설치</vt:lpstr>
      <vt:lpstr>XRDP 설치</vt:lpstr>
      <vt:lpstr>XRDP 접속</vt:lpstr>
      <vt:lpstr>XRDP 접속</vt:lpstr>
      <vt:lpstr>SSH 설치</vt:lpstr>
      <vt:lpstr>SSH 접속</vt:lpstr>
      <vt:lpstr>ROS -  로케일(Locale) 설정</vt:lpstr>
      <vt:lpstr>ROS - ROS 2 APT 저장소 추가</vt:lpstr>
      <vt:lpstr>ROS - ROS 2 패키지 설치</vt:lpstr>
      <vt:lpstr>ROS - 환경 설정</vt:lpstr>
      <vt:lpstr>ROS -  샘플 실행</vt:lpstr>
      <vt:lpstr>ROS - 시각화 도구(RViz2)</vt:lpstr>
      <vt:lpstr>ROS - 시각화 도구(RViz2)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 woo lee</dc:creator>
  <cp:lastModifiedBy>sang woo lee</cp:lastModifiedBy>
  <cp:revision>49</cp:revision>
  <dcterms:created xsi:type="dcterms:W3CDTF">2025-09-11T03:01:04Z</dcterms:created>
  <dcterms:modified xsi:type="dcterms:W3CDTF">2025-09-11T12:58:13Z</dcterms:modified>
</cp:coreProperties>
</file>