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16FBF5-9A99-4822-AAA5-BE87CDB50AE0}" v="10" dt="2023-08-21T12:29:27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0" d="100"/>
          <a:sy n="110" d="100"/>
        </p:scale>
        <p:origin x="54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ang woo" userId="828cf36e0a7b2974" providerId="LiveId" clId="{E316FBF5-9A99-4822-AAA5-BE87CDB50AE0}"/>
    <pc:docChg chg="undo custSel delSld modSld">
      <pc:chgData name="lee sang woo" userId="828cf36e0a7b2974" providerId="LiveId" clId="{E316FBF5-9A99-4822-AAA5-BE87CDB50AE0}" dt="2023-08-22T08:49:24.690" v="602" actId="20577"/>
      <pc:docMkLst>
        <pc:docMk/>
      </pc:docMkLst>
      <pc:sldChg chg="modSp mod">
        <pc:chgData name="lee sang woo" userId="828cf36e0a7b2974" providerId="LiveId" clId="{E316FBF5-9A99-4822-AAA5-BE87CDB50AE0}" dt="2023-08-22T08:49:24.690" v="602" actId="20577"/>
        <pc:sldMkLst>
          <pc:docMk/>
          <pc:sldMk cId="0" sldId="256"/>
        </pc:sldMkLst>
        <pc:spChg chg="mod">
          <ac:chgData name="lee sang woo" userId="828cf36e0a7b2974" providerId="LiveId" clId="{E316FBF5-9A99-4822-AAA5-BE87CDB50AE0}" dt="2023-08-22T08:49:24.690" v="602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lee sang woo" userId="828cf36e0a7b2974" providerId="LiveId" clId="{E316FBF5-9A99-4822-AAA5-BE87CDB50AE0}" dt="2023-08-21T12:37:09.317" v="555" actId="20577"/>
        <pc:sldMkLst>
          <pc:docMk/>
          <pc:sldMk cId="57328672" sldId="258"/>
        </pc:sldMkLst>
        <pc:spChg chg="mod">
          <ac:chgData name="lee sang woo" userId="828cf36e0a7b2974" providerId="LiveId" clId="{E316FBF5-9A99-4822-AAA5-BE87CDB50AE0}" dt="2023-08-21T12:31:36.748" v="482" actId="20577"/>
          <ac:spMkLst>
            <pc:docMk/>
            <pc:sldMk cId="57328672" sldId="258"/>
            <ac:spMk id="2" creationId="{31890308-3CB1-92A0-D986-932B45C23200}"/>
          </ac:spMkLst>
        </pc:spChg>
        <pc:spChg chg="add mod">
          <ac:chgData name="lee sang woo" userId="828cf36e0a7b2974" providerId="LiveId" clId="{E316FBF5-9A99-4822-AAA5-BE87CDB50AE0}" dt="2023-08-21T12:32:28.423" v="550" actId="20577"/>
          <ac:spMkLst>
            <pc:docMk/>
            <pc:sldMk cId="57328672" sldId="258"/>
            <ac:spMk id="3" creationId="{C2D69BFA-7E7B-E86C-911E-08CC1A96A58F}"/>
          </ac:spMkLst>
        </pc:spChg>
        <pc:spChg chg="mod">
          <ac:chgData name="lee sang woo" userId="828cf36e0a7b2974" providerId="LiveId" clId="{E316FBF5-9A99-4822-AAA5-BE87CDB50AE0}" dt="2023-08-21T12:10:49.346" v="287" actId="1076"/>
          <ac:spMkLst>
            <pc:docMk/>
            <pc:sldMk cId="57328672" sldId="258"/>
            <ac:spMk id="5" creationId="{B632E52C-4592-8EAC-7096-1B6E323AB8DC}"/>
          </ac:spMkLst>
        </pc:spChg>
        <pc:spChg chg="add mod">
          <ac:chgData name="lee sang woo" userId="828cf36e0a7b2974" providerId="LiveId" clId="{E316FBF5-9A99-4822-AAA5-BE87CDB50AE0}" dt="2023-08-21T12:32:51.018" v="552" actId="1076"/>
          <ac:spMkLst>
            <pc:docMk/>
            <pc:sldMk cId="57328672" sldId="258"/>
            <ac:spMk id="6" creationId="{C7A447DD-6D6A-5FFC-31ED-B33DC06FCD68}"/>
          </ac:spMkLst>
        </pc:spChg>
        <pc:spChg chg="add mod">
          <ac:chgData name="lee sang woo" userId="828cf36e0a7b2974" providerId="LiveId" clId="{E316FBF5-9A99-4822-AAA5-BE87CDB50AE0}" dt="2023-08-21T12:32:36.091" v="551" actId="1076"/>
          <ac:spMkLst>
            <pc:docMk/>
            <pc:sldMk cId="57328672" sldId="258"/>
            <ac:spMk id="7" creationId="{81336AC2-EBDA-F7C8-CCCB-AD0C47511ED7}"/>
          </ac:spMkLst>
        </pc:spChg>
        <pc:spChg chg="add mod">
          <ac:chgData name="lee sang woo" userId="828cf36e0a7b2974" providerId="LiveId" clId="{E316FBF5-9A99-4822-AAA5-BE87CDB50AE0}" dt="2023-08-21T12:37:09.317" v="555" actId="20577"/>
          <ac:spMkLst>
            <pc:docMk/>
            <pc:sldMk cId="57328672" sldId="258"/>
            <ac:spMk id="8" creationId="{3B4F6457-FDE2-0230-73A4-2EB228774221}"/>
          </ac:spMkLst>
        </pc:spChg>
        <pc:picChg chg="del">
          <ac:chgData name="lee sang woo" userId="828cf36e0a7b2974" providerId="LiveId" clId="{E316FBF5-9A99-4822-AAA5-BE87CDB50AE0}" dt="2023-08-21T11:31:50.213" v="2" actId="478"/>
          <ac:picMkLst>
            <pc:docMk/>
            <pc:sldMk cId="57328672" sldId="258"/>
            <ac:picMk id="4" creationId="{8FF59722-7ED2-AAFD-1C3E-6AD153F9C5DF}"/>
          </ac:picMkLst>
        </pc:picChg>
      </pc:sldChg>
      <pc:sldChg chg="del">
        <pc:chgData name="lee sang woo" userId="828cf36e0a7b2974" providerId="LiveId" clId="{E316FBF5-9A99-4822-AAA5-BE87CDB50AE0}" dt="2023-08-21T11:31:46.499" v="0" actId="47"/>
        <pc:sldMkLst>
          <pc:docMk/>
          <pc:sldMk cId="1324018998" sldId="259"/>
        </pc:sldMkLst>
      </pc:sldChg>
      <pc:sldChg chg="del">
        <pc:chgData name="lee sang woo" userId="828cf36e0a7b2974" providerId="LiveId" clId="{E316FBF5-9A99-4822-AAA5-BE87CDB50AE0}" dt="2023-08-21T11:31:47.458" v="1" actId="47"/>
        <pc:sldMkLst>
          <pc:docMk/>
          <pc:sldMk cId="266172811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 err="1"/>
              <a:t>서빙로봇</a:t>
            </a:r>
            <a:r>
              <a:rPr lang="ko-KR" altLang="en-US" sz="3600" dirty="0"/>
              <a:t> 프로젝트</a:t>
            </a:r>
            <a:endParaRPr lang="en-US" altLang="ko-KR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8779134" cy="75500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서빙로봇</a:t>
            </a:r>
            <a:r>
              <a:rPr lang="ko-KR" altLang="en-US" dirty="0"/>
              <a:t> 하드웨어 목록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2E52C-4592-8EAC-7096-1B6E323AB8DC}"/>
              </a:ext>
            </a:extLst>
          </p:cNvPr>
          <p:cNvSpPr txBox="1"/>
          <p:nvPr/>
        </p:nvSpPr>
        <p:spPr>
          <a:xfrm>
            <a:off x="921063" y="2426334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**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69BFA-7E7B-E86C-911E-08CC1A96A58F}"/>
              </a:ext>
            </a:extLst>
          </p:cNvPr>
          <p:cNvSpPr txBox="1"/>
          <p:nvPr/>
        </p:nvSpPr>
        <p:spPr>
          <a:xfrm>
            <a:off x="921062" y="2972100"/>
            <a:ext cx="655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라즈베이파이</a:t>
            </a:r>
            <a:r>
              <a:rPr lang="en-US" altLang="ko-KR" dirty="0"/>
              <a:t>4(or 3 ) , </a:t>
            </a:r>
            <a:r>
              <a:rPr lang="ko-KR" altLang="en-US" dirty="0" err="1"/>
              <a:t>라즈베리파이</a:t>
            </a:r>
            <a:r>
              <a:rPr lang="ko-KR" altLang="en-US" dirty="0"/>
              <a:t> 디스플레이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447DD-6D6A-5FFC-31ED-B33DC06FCD68}"/>
              </a:ext>
            </a:extLst>
          </p:cNvPr>
          <p:cNvSpPr txBox="1"/>
          <p:nvPr/>
        </p:nvSpPr>
        <p:spPr>
          <a:xfrm>
            <a:off x="921062" y="3494625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초음파센서 </a:t>
            </a:r>
            <a:r>
              <a:rPr lang="en-US" altLang="ko-KR" dirty="0"/>
              <a:t>, </a:t>
            </a:r>
            <a:r>
              <a:rPr lang="ko-KR" altLang="en-US" dirty="0"/>
              <a:t>라이다 </a:t>
            </a:r>
            <a:r>
              <a:rPr lang="en-US" altLang="ko-KR" dirty="0"/>
              <a:t>, </a:t>
            </a:r>
            <a:r>
              <a:rPr lang="ko-KR" altLang="en-US" dirty="0"/>
              <a:t>적외선센서 </a:t>
            </a:r>
            <a:r>
              <a:rPr lang="en-US" altLang="ko-KR" dirty="0"/>
              <a:t>,  WIFI , BLE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36AC2-EBDA-F7C8-CCCB-AD0C47511ED7}"/>
              </a:ext>
            </a:extLst>
          </p:cNvPr>
          <p:cNvSpPr txBox="1"/>
          <p:nvPr/>
        </p:nvSpPr>
        <p:spPr>
          <a:xfrm>
            <a:off x="921062" y="4008361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구동 </a:t>
            </a:r>
            <a:r>
              <a:rPr lang="en-US" altLang="ko-KR" dirty="0"/>
              <a:t>: </a:t>
            </a:r>
            <a:r>
              <a:rPr lang="ko-KR" altLang="en-US" dirty="0"/>
              <a:t>바퀴 </a:t>
            </a:r>
            <a:r>
              <a:rPr lang="en-US" altLang="ko-KR" dirty="0"/>
              <a:t>, </a:t>
            </a:r>
            <a:r>
              <a:rPr lang="ko-KR" altLang="en-US" dirty="0"/>
              <a:t>모터</a:t>
            </a:r>
            <a:r>
              <a:rPr lang="en-US" altLang="ko-KR" dirty="0"/>
              <a:t>, </a:t>
            </a:r>
            <a:r>
              <a:rPr lang="ko-KR" altLang="en-US" dirty="0"/>
              <a:t>모터 드라이브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F6457-FDE2-0230-73A4-2EB228774221}"/>
              </a:ext>
            </a:extLst>
          </p:cNvPr>
          <p:cNvSpPr txBox="1"/>
          <p:nvPr/>
        </p:nvSpPr>
        <p:spPr>
          <a:xfrm>
            <a:off x="921062" y="4529481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충전모듈</a:t>
            </a:r>
            <a:r>
              <a:rPr lang="en-US" altLang="ko-KR" dirty="0"/>
              <a:t>, </a:t>
            </a:r>
            <a:r>
              <a:rPr lang="ko-KR" altLang="en-US" dirty="0"/>
              <a:t>베터리</a:t>
            </a:r>
            <a:r>
              <a:rPr lang="en-US" altLang="ko-KR" dirty="0"/>
              <a:t>, DC-DC </a:t>
            </a:r>
            <a:r>
              <a:rPr lang="ko-KR" altLang="en-US" dirty="0"/>
              <a:t>컨버터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47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Franklin Gothic Book</vt:lpstr>
      <vt:lpstr>자르기</vt:lpstr>
      <vt:lpstr>PowerPoint 프레젠테이션</vt:lpstr>
      <vt:lpstr>서빙로봇 하드웨어 목록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165</cp:revision>
  <dcterms:created xsi:type="dcterms:W3CDTF">2018-03-18T16:38:18Z</dcterms:created>
  <dcterms:modified xsi:type="dcterms:W3CDTF">2023-08-22T08:49:43Z</dcterms:modified>
  <cp:version>1000.0000.01</cp:version>
</cp:coreProperties>
</file>