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23" autoAdjust="0"/>
    <p:restoredTop sz="100000"/>
  </p:normalViewPr>
  <p:slideViewPr>
    <p:cSldViewPr snapToGrid="0">
      <p:cViewPr varScale="1">
        <p:scale>
          <a:sx n="110" d="100"/>
          <a:sy n="110" d="100"/>
        </p:scale>
        <p:origin x="540" y="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g woo lee" userId="828cf36e0a7b2974" providerId="LiveId" clId="{9F04B277-BD9D-42DA-90C9-A546EA4CA4A1}"/>
    <pc:docChg chg="custSel modSld">
      <pc:chgData name="sang woo lee" userId="828cf36e0a7b2974" providerId="LiveId" clId="{9F04B277-BD9D-42DA-90C9-A546EA4CA4A1}" dt="2024-07-12T04:27:47.246" v="191" actId="1076"/>
      <pc:docMkLst>
        <pc:docMk/>
      </pc:docMkLst>
      <pc:sldChg chg="modSp mod">
        <pc:chgData name="sang woo lee" userId="828cf36e0a7b2974" providerId="LiveId" clId="{9F04B277-BD9D-42DA-90C9-A546EA4CA4A1}" dt="2024-07-12T04:27:47.246" v="191" actId="1076"/>
        <pc:sldMkLst>
          <pc:docMk/>
          <pc:sldMk cId="3288236544" sldId="261"/>
        </pc:sldMkLst>
        <pc:spChg chg="mod">
          <ac:chgData name="sang woo lee" userId="828cf36e0a7b2974" providerId="LiveId" clId="{9F04B277-BD9D-42DA-90C9-A546EA4CA4A1}" dt="2024-07-12T04:27:22.706" v="190" actId="20577"/>
          <ac:spMkLst>
            <pc:docMk/>
            <pc:sldMk cId="3288236544" sldId="261"/>
            <ac:spMk id="5" creationId="{B632E52C-4592-8EAC-7096-1B6E323AB8DC}"/>
          </ac:spMkLst>
        </pc:spChg>
        <pc:spChg chg="mod">
          <ac:chgData name="sang woo lee" userId="828cf36e0a7b2974" providerId="LiveId" clId="{9F04B277-BD9D-42DA-90C9-A546EA4CA4A1}" dt="2024-07-12T04:27:47.246" v="191" actId="1076"/>
          <ac:spMkLst>
            <pc:docMk/>
            <pc:sldMk cId="3288236544" sldId="261"/>
            <ac:spMk id="7" creationId="{76D5664A-F0B3-4428-BCE9-619FD0693EE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80163" y="3012138"/>
            <a:ext cx="6831673" cy="863576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3600" dirty="0"/>
              <a:t>python_calss10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90308-3CB1-92A0-D986-932B45C23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500" y="427839"/>
            <a:ext cx="6459698" cy="755009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변역 결과 저장 및 불러오기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F59722-7ED2-AAFD-1C3E-6AD153F9C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779" y="1401617"/>
            <a:ext cx="6006693" cy="27058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32E52C-4592-8EAC-7096-1B6E323AB8DC}"/>
              </a:ext>
            </a:extLst>
          </p:cNvPr>
          <p:cNvSpPr txBox="1"/>
          <p:nvPr/>
        </p:nvSpPr>
        <p:spPr>
          <a:xfrm>
            <a:off x="796779" y="4202884"/>
            <a:ext cx="8263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처음 </a:t>
            </a:r>
            <a:r>
              <a:rPr lang="en-US" altLang="ko-KR" dirty="0" err="1"/>
              <a:t>init</a:t>
            </a:r>
            <a:r>
              <a:rPr lang="en-US" altLang="ko-KR" dirty="0"/>
              <a:t> </a:t>
            </a:r>
            <a:r>
              <a:rPr lang="ko-KR" altLang="en-US" dirty="0"/>
              <a:t>부분 에서 폴더 및 파일을 생성해 준다 </a:t>
            </a:r>
            <a:endParaRPr lang="en-US" altLang="ko-KR" dirty="0"/>
          </a:p>
          <a:p>
            <a:r>
              <a:rPr lang="ko-KR" altLang="en-US" dirty="0"/>
              <a:t>생성 </a:t>
            </a:r>
            <a:r>
              <a:rPr lang="ko-KR" altLang="en-US" dirty="0" err="1"/>
              <a:t>할땐</a:t>
            </a:r>
            <a:r>
              <a:rPr lang="ko-KR" altLang="en-US" dirty="0"/>
              <a:t> 폴더 및 파일이 있는지 확인후 생성 하고 없다면 오류 메시지를 반환함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328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90308-3CB1-92A0-D986-932B45C23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500" y="427839"/>
            <a:ext cx="6459698" cy="755009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변역 결과 저장 및 불러오기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32E52C-4592-8EAC-7096-1B6E323AB8DC}"/>
              </a:ext>
            </a:extLst>
          </p:cNvPr>
          <p:cNvSpPr txBox="1"/>
          <p:nvPr/>
        </p:nvSpPr>
        <p:spPr>
          <a:xfrm>
            <a:off x="822766" y="4664279"/>
            <a:ext cx="58977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결과 저장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저장은 정상적으로 번역이 진행된 경우 에만 저장을 하며</a:t>
            </a:r>
            <a:endParaRPr lang="en-US" altLang="ko-KR" dirty="0"/>
          </a:p>
          <a:p>
            <a:r>
              <a:rPr lang="ko-KR" altLang="en-US" dirty="0"/>
              <a:t>그때 그때 파일을 열어서 저장해 준다</a:t>
            </a:r>
            <a:r>
              <a:rPr lang="en-US" altLang="ko-KR" dirty="0"/>
              <a:t>.  </a:t>
            </a:r>
          </a:p>
          <a:p>
            <a:r>
              <a:rPr lang="ko-KR" altLang="en-US" dirty="0"/>
              <a:t>파일은 </a:t>
            </a:r>
            <a:r>
              <a:rPr lang="en-US" altLang="ko-KR" dirty="0"/>
              <a:t>‘a’ </a:t>
            </a:r>
            <a:r>
              <a:rPr lang="ko-KR" altLang="en-US" dirty="0"/>
              <a:t>모드로 열어서 계속 이어서 작성되도록 함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04930CF-0C1C-4452-B764-51F99B836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766" y="1182848"/>
            <a:ext cx="10546467" cy="3481431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11C55C9-17D2-CF62-C049-FBE0EA226798}"/>
              </a:ext>
            </a:extLst>
          </p:cNvPr>
          <p:cNvSpPr/>
          <p:nvPr/>
        </p:nvSpPr>
        <p:spPr>
          <a:xfrm>
            <a:off x="1082181" y="4412610"/>
            <a:ext cx="10142290" cy="25167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8EDBA81-8FA0-9209-9ADD-CC68B8BBE8BC}"/>
              </a:ext>
            </a:extLst>
          </p:cNvPr>
          <p:cNvSpPr/>
          <p:nvPr/>
        </p:nvSpPr>
        <p:spPr>
          <a:xfrm>
            <a:off x="822766" y="1159079"/>
            <a:ext cx="6039428" cy="15925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18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0F6E5A0-D20F-39A0-B3CC-577C57B4E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766" y="1218063"/>
            <a:ext cx="6190430" cy="339577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1890308-3CB1-92A0-D986-932B45C23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500" y="427839"/>
            <a:ext cx="6459698" cy="755009"/>
          </a:xfrm>
        </p:spPr>
        <p:txBody>
          <a:bodyPr>
            <a:normAutofit fontScale="90000"/>
          </a:bodyPr>
          <a:lstStyle/>
          <a:p>
            <a:r>
              <a:rPr lang="ko-KR" altLang="en-US"/>
              <a:t>변역 결과 저장 및 불러오기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32E52C-4592-8EAC-7096-1B6E323AB8DC}"/>
              </a:ext>
            </a:extLst>
          </p:cNvPr>
          <p:cNvSpPr txBox="1"/>
          <p:nvPr/>
        </p:nvSpPr>
        <p:spPr>
          <a:xfrm>
            <a:off x="822767" y="4664279"/>
            <a:ext cx="84135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저장된 번역 결과 </a:t>
            </a:r>
            <a:r>
              <a:rPr lang="ko-KR" altLang="en-US" dirty="0" err="1"/>
              <a:t>를</a:t>
            </a:r>
            <a:r>
              <a:rPr lang="ko-KR" altLang="en-US" dirty="0"/>
              <a:t> 불러오기 </a:t>
            </a:r>
            <a:endParaRPr lang="en-US" altLang="ko-KR" dirty="0"/>
          </a:p>
          <a:p>
            <a:r>
              <a:rPr lang="ko-KR" altLang="en-US" dirty="0"/>
              <a:t>프로그램 에서 정보 버튼을 누를 경우  </a:t>
            </a:r>
            <a:r>
              <a:rPr lang="en-US" altLang="ko-KR" b="0" dirty="0" err="1">
                <a:effectLst/>
                <a:latin typeface="Consolas" panose="020B0609020204030204" pitchFamily="49" charset="0"/>
              </a:rPr>
              <a:t>road_list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함수를 통해서 </a:t>
            </a:r>
            <a:r>
              <a:rPr lang="ko-KR" altLang="en-US" b="0" dirty="0" err="1">
                <a:effectLst/>
                <a:latin typeface="Consolas" panose="020B0609020204030204" pitchFamily="49" charset="0"/>
              </a:rPr>
              <a:t>새창을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 띄우고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  <a:p>
            <a:r>
              <a:rPr lang="ko-KR" altLang="en-US" dirty="0"/>
              <a:t>번역결과를 출력해 준다</a:t>
            </a:r>
            <a:r>
              <a:rPr lang="en-US" altLang="ko-KR" dirty="0"/>
              <a:t>.  </a:t>
            </a:r>
          </a:p>
          <a:p>
            <a:r>
              <a:rPr lang="en-US" altLang="ko-KR" dirty="0"/>
              <a:t> </a:t>
            </a:r>
          </a:p>
          <a:p>
            <a:endParaRPr lang="en-US" altLang="ko-KR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11C55C9-17D2-CF62-C049-FBE0EA226798}"/>
              </a:ext>
            </a:extLst>
          </p:cNvPr>
          <p:cNvSpPr/>
          <p:nvPr/>
        </p:nvSpPr>
        <p:spPr>
          <a:xfrm>
            <a:off x="1082181" y="1778465"/>
            <a:ext cx="5931015" cy="28705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8EDBA81-8FA0-9209-9ADD-CC68B8BBE8BC}"/>
              </a:ext>
            </a:extLst>
          </p:cNvPr>
          <p:cNvSpPr/>
          <p:nvPr/>
        </p:nvSpPr>
        <p:spPr>
          <a:xfrm>
            <a:off x="1082181" y="1205219"/>
            <a:ext cx="2441195" cy="573247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116C630-2C31-2582-C12B-0B171D409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9369" y="1491842"/>
            <a:ext cx="3667125" cy="2238375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54E0CEE-95B0-CAD2-A6F9-ABED734863E7}"/>
              </a:ext>
            </a:extLst>
          </p:cNvPr>
          <p:cNvSpPr/>
          <p:nvPr/>
        </p:nvSpPr>
        <p:spPr>
          <a:xfrm>
            <a:off x="8758106" y="3489820"/>
            <a:ext cx="2728388" cy="24039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DBEA156-2F01-B101-D202-058187236837}"/>
              </a:ext>
            </a:extLst>
          </p:cNvPr>
          <p:cNvCxnSpPr>
            <a:stCxn id="11" idx="1"/>
            <a:endCxn id="7" idx="3"/>
          </p:cNvCxnSpPr>
          <p:nvPr/>
        </p:nvCxnSpPr>
        <p:spPr>
          <a:xfrm flipH="1" flipV="1">
            <a:off x="7013196" y="3213758"/>
            <a:ext cx="1744910" cy="3962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F71651CD-4DDA-4FB8-A83A-F9B19C15F9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8848" y="4121580"/>
            <a:ext cx="2963152" cy="273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728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90308-3CB1-92A0-D986-932B45C23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500" y="427839"/>
            <a:ext cx="6459698" cy="755009"/>
          </a:xfrm>
        </p:spPr>
        <p:txBody>
          <a:bodyPr>
            <a:normAutofit/>
          </a:bodyPr>
          <a:lstStyle/>
          <a:p>
            <a:r>
              <a:rPr lang="ko-KR" altLang="en-US" dirty="0"/>
              <a:t>뮤직 플레이어 만들기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32E52C-4592-8EAC-7096-1B6E323AB8DC}"/>
              </a:ext>
            </a:extLst>
          </p:cNvPr>
          <p:cNvSpPr txBox="1"/>
          <p:nvPr/>
        </p:nvSpPr>
        <p:spPr>
          <a:xfrm>
            <a:off x="5241081" y="1502837"/>
            <a:ext cx="66548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MP3 </a:t>
            </a:r>
            <a:r>
              <a:rPr lang="ko-KR" altLang="en-US" dirty="0"/>
              <a:t>플레이어 재생 프로그램 만들기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음악을 설정 하면 현재 설정된 음악 이름이 표시된다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재생 및 일시 정지 버튼이 존재 하며 재생 버튼은 음악을</a:t>
            </a:r>
            <a:endParaRPr lang="en-US" altLang="ko-KR" dirty="0"/>
          </a:p>
          <a:p>
            <a:r>
              <a:rPr lang="ko-KR" altLang="en-US" dirty="0"/>
              <a:t>처음 </a:t>
            </a:r>
            <a:r>
              <a:rPr lang="ko-KR" altLang="en-US" dirty="0" err="1"/>
              <a:t>부터</a:t>
            </a:r>
            <a:r>
              <a:rPr lang="ko-KR" altLang="en-US" dirty="0"/>
              <a:t> 재생 하며 일시정지 버튼은  일시정지 및 재시작을 담당 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pPr marL="342900" indent="-342900">
              <a:buAutoNum type="arabicPeriod" startAt="4"/>
            </a:pPr>
            <a:r>
              <a:rPr lang="ko-KR" altLang="en-US" dirty="0"/>
              <a:t>특정 경로에 있는 모든 음원 파일을 읽어 온다</a:t>
            </a:r>
            <a:r>
              <a:rPr lang="en-US" altLang="ko-KR" dirty="0"/>
              <a:t>(</a:t>
            </a:r>
            <a:r>
              <a:rPr lang="ko-KR" altLang="en-US" dirty="0"/>
              <a:t>자동 </a:t>
            </a:r>
            <a:r>
              <a:rPr lang="en-US" altLang="ko-KR" dirty="0"/>
              <a:t>or </a:t>
            </a:r>
            <a:r>
              <a:rPr lang="ko-KR" altLang="en-US" dirty="0"/>
              <a:t>수동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 startAt="4"/>
            </a:pPr>
            <a:endParaRPr lang="en-US" altLang="ko-KR" dirty="0"/>
          </a:p>
          <a:p>
            <a:pPr marL="342900" indent="-342900">
              <a:buAutoNum type="arabicPeriod" startAt="4"/>
            </a:pPr>
            <a:r>
              <a:rPr lang="ko-KR" altLang="en-US" dirty="0"/>
              <a:t>재생 버튼을 누르면 음악이 </a:t>
            </a:r>
            <a:r>
              <a:rPr lang="ko-KR" altLang="en-US" dirty="0" err="1"/>
              <a:t>랜던하게</a:t>
            </a:r>
            <a:r>
              <a:rPr lang="ko-KR" altLang="en-US" dirty="0"/>
              <a:t> 재생 된다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7CD29B6-1E60-485F-9847-45B8E0B7B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708" y="2416417"/>
            <a:ext cx="3305959" cy="15796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D5664A-F0B3-4428-BCE9-619FD0693EE6}"/>
              </a:ext>
            </a:extLst>
          </p:cNvPr>
          <p:cNvSpPr txBox="1"/>
          <p:nvPr/>
        </p:nvSpPr>
        <p:spPr>
          <a:xfrm>
            <a:off x="1350708" y="4642158"/>
            <a:ext cx="88854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추가 과제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알람 설정  </a:t>
            </a:r>
            <a:r>
              <a:rPr lang="en-US" altLang="ko-KR" dirty="0"/>
              <a:t>- </a:t>
            </a:r>
            <a:r>
              <a:rPr lang="ko-KR" altLang="en-US" dirty="0"/>
              <a:t>날자 및 시간을 설정 하고 시간이 되면 알람을 소리를 재생 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현재 시간을 표시 하고 알람이 설정되어 있다면 알람 까지 남은 시간을 표시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8236544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20000000000000000000"/>
        <a:ea typeface=""/>
        <a:cs typeface=""/>
        <a:font script="Jpan" typeface="メイリオ"/>
        <a:font script="Hang" typeface="돋움"/>
        <a:font script="Hans" typeface="华文楷体"/>
        <a:font script="Hant" typeface="Microsoft JhengHei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20000000000000000000"/>
        <a:ea typeface=""/>
        <a:cs typeface=""/>
        <a:font script="Jpan" typeface="メイリオ"/>
        <a:font script="Hang" typeface="돋움"/>
        <a:font script="Hans" typeface="华文楷体"/>
        <a:font script="Hant" typeface="Microsoft JhengHei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5665</TotalTime>
  <Words>184</Words>
  <Application>Microsoft Office PowerPoint</Application>
  <PresentationFormat>와이드스크린</PresentationFormat>
  <Paragraphs>30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Consolas</vt:lpstr>
      <vt:lpstr>Franklin Gothic Book</vt:lpstr>
      <vt:lpstr>자르기</vt:lpstr>
      <vt:lpstr>PowerPoint 프레젠테이션</vt:lpstr>
      <vt:lpstr>변역 결과 저장 및 불러오기</vt:lpstr>
      <vt:lpstr>변역 결과 저장 및 불러오기</vt:lpstr>
      <vt:lpstr>변역 결과 저장 및 불러오기</vt:lpstr>
      <vt:lpstr>뮤직 플레이어 만들기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 woo lee</dc:creator>
  <cp:lastModifiedBy>sang woo lee</cp:lastModifiedBy>
  <cp:revision>171</cp:revision>
  <dcterms:created xsi:type="dcterms:W3CDTF">2018-03-18T16:38:18Z</dcterms:created>
  <dcterms:modified xsi:type="dcterms:W3CDTF">2024-07-12T04:27:57Z</dcterms:modified>
  <cp:version>1000.0000.01</cp:version>
</cp:coreProperties>
</file>