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5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mtings/JeoninHighSchoo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mtings/JeoninHighSchool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gomtings/JeoninHighSchool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gomtings/JeoninHighSch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992D5-2FE6-20FE-3CA1-6217E58B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7" y="1471750"/>
            <a:ext cx="6718286" cy="481053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24ACBCE-0E8B-7163-41F6-B517A9C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6449576" cy="7382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레파지토리</a:t>
            </a:r>
            <a:r>
              <a:rPr lang="ko-KR" altLang="en-US" dirty="0"/>
              <a:t> 만들기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940200-46E1-11AB-BC84-EA2CE62E549D}"/>
              </a:ext>
            </a:extLst>
          </p:cNvPr>
          <p:cNvSpPr/>
          <p:nvPr/>
        </p:nvSpPr>
        <p:spPr>
          <a:xfrm>
            <a:off x="4269995" y="2021746"/>
            <a:ext cx="788565" cy="36911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DA507-699B-FF29-AFDC-842D9062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30" y="1471750"/>
            <a:ext cx="4220413" cy="48105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E7A4E5-4C65-98CC-4EDD-C3D3E97D2D47}"/>
              </a:ext>
            </a:extLst>
          </p:cNvPr>
          <p:cNvCxnSpPr/>
          <p:nvPr/>
        </p:nvCxnSpPr>
        <p:spPr>
          <a:xfrm>
            <a:off x="5058560" y="2206305"/>
            <a:ext cx="176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0B8616-05D1-11AD-8724-873BBD7379C9}"/>
              </a:ext>
            </a:extLst>
          </p:cNvPr>
          <p:cNvSpPr/>
          <p:nvPr/>
        </p:nvSpPr>
        <p:spPr>
          <a:xfrm>
            <a:off x="5234731" y="1471753"/>
            <a:ext cx="3842158" cy="481052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5C2D22-DB05-60AA-C4CC-EB883EE6BA99}"/>
              </a:ext>
            </a:extLst>
          </p:cNvPr>
          <p:cNvSpPr/>
          <p:nvPr/>
        </p:nvSpPr>
        <p:spPr>
          <a:xfrm>
            <a:off x="5324211" y="2116820"/>
            <a:ext cx="2408392" cy="42504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1315B-3B0E-AF3A-2A8C-9052F972214E}"/>
              </a:ext>
            </a:extLst>
          </p:cNvPr>
          <p:cNvSpPr txBox="1"/>
          <p:nvPr/>
        </p:nvSpPr>
        <p:spPr>
          <a:xfrm>
            <a:off x="7959193" y="2116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저장소의 이름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FF0F9-85EB-64F3-9047-4967BEA09F2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732603" y="2301486"/>
            <a:ext cx="226590" cy="27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32A7CC-41A1-CDBF-8DE9-2404A917379F}"/>
              </a:ext>
            </a:extLst>
          </p:cNvPr>
          <p:cNvSpPr/>
          <p:nvPr/>
        </p:nvSpPr>
        <p:spPr>
          <a:xfrm>
            <a:off x="5324211" y="2734274"/>
            <a:ext cx="2408392" cy="35287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67BC3-8ADD-3E63-F4B3-31D9EA6C965D}"/>
              </a:ext>
            </a:extLst>
          </p:cNvPr>
          <p:cNvSpPr txBox="1"/>
          <p:nvPr/>
        </p:nvSpPr>
        <p:spPr>
          <a:xfrm>
            <a:off x="7959194" y="2670818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저장소에 대한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설명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역활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0C8FE4-D74B-DF3E-D666-BD2518C606A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732603" y="2910712"/>
            <a:ext cx="226591" cy="832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60F6FC-208E-3092-D204-3951C5842330}"/>
              </a:ext>
            </a:extLst>
          </p:cNvPr>
          <p:cNvSpPr/>
          <p:nvPr/>
        </p:nvSpPr>
        <p:spPr>
          <a:xfrm>
            <a:off x="5324211" y="3233878"/>
            <a:ext cx="2408392" cy="53697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B2DD26-82DE-D9A7-447F-87001F2F9F7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732603" y="3502365"/>
            <a:ext cx="260747" cy="1036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C71A33-0097-D450-66EA-E558C0B378B5}"/>
              </a:ext>
            </a:extLst>
          </p:cNvPr>
          <p:cNvSpPr txBox="1"/>
          <p:nvPr/>
        </p:nvSpPr>
        <p:spPr>
          <a:xfrm>
            <a:off x="7993350" y="3282885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 의 공개 여부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C21482-AF39-B591-41A9-B719D3410960}"/>
              </a:ext>
            </a:extLst>
          </p:cNvPr>
          <p:cNvSpPr/>
          <p:nvPr/>
        </p:nvSpPr>
        <p:spPr>
          <a:xfrm>
            <a:off x="5324211" y="5026488"/>
            <a:ext cx="2408392" cy="53697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3DE804-22B5-82A0-EB46-0C75C7FD35D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732603" y="5294975"/>
            <a:ext cx="226590" cy="1299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CBCD-D120-D715-9E24-FE350677943C}"/>
              </a:ext>
            </a:extLst>
          </p:cNvPr>
          <p:cNvSpPr txBox="1"/>
          <p:nvPr/>
        </p:nvSpPr>
        <p:spPr>
          <a:xfrm>
            <a:off x="7959193" y="5240296"/>
            <a:ext cx="1685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라이선스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권한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사용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890DC-70A5-600D-B5AD-312EA9CD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" r="82031" b="54848"/>
          <a:stretch/>
        </p:blipFill>
        <p:spPr>
          <a:xfrm>
            <a:off x="1172386" y="1821589"/>
            <a:ext cx="5178079" cy="355575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6A5B84-013B-C741-052E-983D8DC413B1}"/>
              </a:ext>
            </a:extLst>
          </p:cNvPr>
          <p:cNvSpPr/>
          <p:nvPr/>
        </p:nvSpPr>
        <p:spPr>
          <a:xfrm>
            <a:off x="1501628" y="2004969"/>
            <a:ext cx="1518409" cy="3187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4B686-52C8-36C7-1B03-36CDE42F8340}"/>
              </a:ext>
            </a:extLst>
          </p:cNvPr>
          <p:cNvSpPr txBox="1"/>
          <p:nvPr/>
        </p:nvSpPr>
        <p:spPr>
          <a:xfrm>
            <a:off x="6786692" y="2004969"/>
            <a:ext cx="472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i="0" dirty="0">
                <a:effectLst/>
                <a:latin typeface="+mj-ea"/>
                <a:ea typeface="+mj-ea"/>
              </a:rPr>
              <a:t>Repositories 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만들기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6786692" y="2740746"/>
            <a:ext cx="54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1-1 GitHub Desktop  </a:t>
            </a:r>
            <a:r>
              <a:rPr lang="ko-KR" altLang="en-US" dirty="0">
                <a:latin typeface="+mn-ea"/>
              </a:rPr>
              <a:t>프로그램 실행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1-2 File -&gt; New </a:t>
            </a:r>
            <a:r>
              <a:rPr lang="en-US" altLang="ko-KR" sz="1800" i="0" dirty="0">
                <a:effectLst/>
                <a:latin typeface="+mn-ea"/>
              </a:rPr>
              <a:t>Repositories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887AFD-E4A7-5002-5C0C-9FB6A762194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020037" y="2164360"/>
            <a:ext cx="3766655" cy="89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0FD7649-3266-89EA-BD2B-77F7001A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59" y="3223303"/>
            <a:ext cx="2930406" cy="3555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3AC2-254B-EE59-7939-D1192F5EF27A}"/>
              </a:ext>
            </a:extLst>
          </p:cNvPr>
          <p:cNvSpPr txBox="1"/>
          <p:nvPr/>
        </p:nvSpPr>
        <p:spPr>
          <a:xfrm>
            <a:off x="6786692" y="3571256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2.Repositories </a:t>
            </a:r>
            <a:r>
              <a:rPr lang="ko-KR" altLang="en-US" sz="3200" dirty="0">
                <a:latin typeface="+mj-ea"/>
                <a:ea typeface="+mj-ea"/>
              </a:rPr>
              <a:t>초기 설정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E692-F05C-3A7E-F49B-30446303AB8A}"/>
              </a:ext>
            </a:extLst>
          </p:cNvPr>
          <p:cNvSpPr txBox="1"/>
          <p:nvPr/>
        </p:nvSpPr>
        <p:spPr>
          <a:xfrm>
            <a:off x="6786692" y="4307033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2-1 </a:t>
            </a:r>
            <a:r>
              <a:rPr lang="en-US" altLang="ko-KR" sz="1800" i="0" dirty="0">
                <a:effectLst/>
                <a:latin typeface="+mn-ea"/>
              </a:rPr>
              <a:t>Repositories </a:t>
            </a:r>
            <a:r>
              <a:rPr lang="ko-KR" altLang="en-US" dirty="0">
                <a:latin typeface="+mn-ea"/>
              </a:rPr>
              <a:t>이름 </a:t>
            </a:r>
            <a:r>
              <a:rPr lang="en-US" altLang="ko-KR" sz="180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설명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830E37-CD19-AE9A-8BC0-41CFD305442C}"/>
              </a:ext>
            </a:extLst>
          </p:cNvPr>
          <p:cNvSpPr/>
          <p:nvPr/>
        </p:nvSpPr>
        <p:spPr>
          <a:xfrm>
            <a:off x="3537354" y="3759233"/>
            <a:ext cx="2729221" cy="91713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028FD7-5ABF-4AEA-142B-D4280D5AE46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66575" y="4217799"/>
            <a:ext cx="520117" cy="2739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CB73D6-4614-EC4F-C456-ECF274AF04B8}"/>
              </a:ext>
            </a:extLst>
          </p:cNvPr>
          <p:cNvSpPr/>
          <p:nvPr/>
        </p:nvSpPr>
        <p:spPr>
          <a:xfrm>
            <a:off x="3520651" y="5364261"/>
            <a:ext cx="2729221" cy="91713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9914A-6340-897B-0095-0D488C8E5EFD}"/>
              </a:ext>
            </a:extLst>
          </p:cNvPr>
          <p:cNvSpPr txBox="1"/>
          <p:nvPr/>
        </p:nvSpPr>
        <p:spPr>
          <a:xfrm>
            <a:off x="6786692" y="467636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2-2 Local </a:t>
            </a:r>
            <a:r>
              <a:rPr lang="ko-KR" altLang="en-US" dirty="0">
                <a:latin typeface="+mn-ea"/>
              </a:rPr>
              <a:t>저장소의 경로 설정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6B961-392E-E80C-6ABC-F0345007E302}"/>
              </a:ext>
            </a:extLst>
          </p:cNvPr>
          <p:cNvSpPr/>
          <p:nvPr/>
        </p:nvSpPr>
        <p:spPr>
          <a:xfrm>
            <a:off x="3537427" y="4702501"/>
            <a:ext cx="2729221" cy="61260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63BC80-047A-34A5-5F6D-BCDB055794D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6350465" y="4861031"/>
            <a:ext cx="436227" cy="1401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8D5EB-AB17-5A40-B930-9D9DD6594E0C}"/>
              </a:ext>
            </a:extLst>
          </p:cNvPr>
          <p:cNvSpPr txBox="1"/>
          <p:nvPr/>
        </p:nvSpPr>
        <p:spPr>
          <a:xfrm>
            <a:off x="6786692" y="501282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2-3 </a:t>
            </a:r>
            <a:r>
              <a:rPr lang="ko-KR" altLang="en-US" dirty="0">
                <a:latin typeface="+mn-ea"/>
              </a:rPr>
              <a:t>프로젝트의 권한 및 언어</a:t>
            </a:r>
            <a:endParaRPr lang="en-US" altLang="ko-KR" sz="1800" i="0" dirty="0">
              <a:effectLst/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C6300-A3B1-9EE3-AA5B-C0A4795AEE7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6249872" y="5197491"/>
            <a:ext cx="536820" cy="625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3DBE-596C-37A6-286F-7EC4ACCBEB83}"/>
              </a:ext>
            </a:extLst>
          </p:cNvPr>
          <p:cNvSpPr txBox="1"/>
          <p:nvPr/>
        </p:nvSpPr>
        <p:spPr>
          <a:xfrm>
            <a:off x="6998898" y="5915342"/>
            <a:ext cx="5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3-1 </a:t>
            </a:r>
            <a:r>
              <a:rPr lang="ko-KR" altLang="en-US" dirty="0">
                <a:hlinkClick r:id="rId4"/>
              </a:rPr>
              <a:t>https://github.com/gomtings/JeoninHighSchool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9394-B4B3-BBFA-D32F-99BED77BD17B}"/>
              </a:ext>
            </a:extLst>
          </p:cNvPr>
          <p:cNvSpPr txBox="1"/>
          <p:nvPr/>
        </p:nvSpPr>
        <p:spPr>
          <a:xfrm>
            <a:off x="6786692" y="5337640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3.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수업</a:t>
            </a:r>
            <a:r>
              <a:rPr lang="en-US" altLang="ko-KR" sz="3200" i="0" dirty="0">
                <a:effectLst/>
                <a:latin typeface="+mj-ea"/>
                <a:ea typeface="+mj-ea"/>
              </a:rPr>
              <a:t> Repositories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 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3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DF80B2-FB5C-5294-F34D-94AD4DFC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475843"/>
            <a:ext cx="7260910" cy="4535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push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7593432" y="2338884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en-US" altLang="ko-KR" sz="1800" i="0" dirty="0">
                <a:solidFill>
                  <a:srgbClr val="FFC000"/>
                </a:solidFill>
                <a:effectLst/>
                <a:latin typeface="+mj-ea"/>
                <a:ea typeface="+mj-ea"/>
              </a:rPr>
              <a:t>Repositories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의 수정 사항</a:t>
            </a:r>
            <a:endParaRPr lang="en-US" altLang="ko-KR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0D680F-C584-D294-210C-59BACB4317E9}"/>
              </a:ext>
            </a:extLst>
          </p:cNvPr>
          <p:cNvSpPr/>
          <p:nvPr/>
        </p:nvSpPr>
        <p:spPr>
          <a:xfrm>
            <a:off x="708870" y="1996580"/>
            <a:ext cx="5910044" cy="231045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708870" y="4491699"/>
            <a:ext cx="2789339" cy="121281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4001667" y="4730001"/>
            <a:ext cx="241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1. commit name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2. </a:t>
            </a:r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Commit </a:t>
            </a:r>
            <a:r>
              <a:rPr lang="ko-KR" altLang="en-US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설명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98209" y="5053167"/>
            <a:ext cx="503458" cy="4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B9E39B-34BB-D8BE-EEC2-ECD58D76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" y="1184056"/>
            <a:ext cx="7280115" cy="4520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cxnSpLocks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5083728" y="1182849"/>
            <a:ext cx="1744911" cy="60640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8506555" y="2828641"/>
            <a:ext cx="325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+mn-ea"/>
              </a:rPr>
              <a:t>원격 저장소와 로컬 저장소를 동기화 시킵니다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28639" y="1486053"/>
            <a:ext cx="1677916" cy="1665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FEB4C1-53DE-E48F-565F-F131CF0F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64" y="1752600"/>
            <a:ext cx="5553075" cy="33528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F8E9CD3-FA59-2963-2B69-9F06F51A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bash - clone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833A7-6A19-EC3D-5DA7-AFB60C4FD01A}"/>
              </a:ext>
            </a:extLst>
          </p:cNvPr>
          <p:cNvSpPr txBox="1"/>
          <p:nvPr/>
        </p:nvSpPr>
        <p:spPr>
          <a:xfrm>
            <a:off x="6917923" y="3059668"/>
            <a:ext cx="5043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cd</a:t>
            </a:r>
            <a:r>
              <a:rPr lang="ko-KR" altLang="en-US" sz="1400" dirty="0"/>
              <a:t> /c/GitHub/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git clone </a:t>
            </a:r>
            <a:r>
              <a:rPr lang="en-US" altLang="ko-KR" sz="1400" dirty="0">
                <a:hlinkClick r:id="rId3"/>
              </a:rPr>
              <a:t>https://github.com/gomtings/JeoninHighSchool.git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340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8E9CD3-FA59-2963-2B69-9F06F51A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bash -pull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833A7-6A19-EC3D-5DA7-AFB60C4FD01A}"/>
              </a:ext>
            </a:extLst>
          </p:cNvPr>
          <p:cNvSpPr txBox="1"/>
          <p:nvPr/>
        </p:nvSpPr>
        <p:spPr>
          <a:xfrm>
            <a:off x="6931175" y="2551836"/>
            <a:ext cx="50432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cd /c/GitHub/</a:t>
            </a:r>
            <a:r>
              <a:rPr lang="en-US" altLang="ko-KR" dirty="0" err="1"/>
              <a:t>JeoninHighSchool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remote add origin </a:t>
            </a:r>
            <a:r>
              <a:rPr lang="en-US" altLang="ko-KR" dirty="0">
                <a:hlinkClick r:id="rId2"/>
              </a:rPr>
              <a:t>https://github.com/gomtings/JeoninHighSchool.git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pull origin main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35AC0-7B06-8792-F3A3-A4697B3C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8" y="1724682"/>
            <a:ext cx="6007527" cy="34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8E9CD3-FA59-2963-2B69-9F06F51A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bash -push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833A7-6A19-EC3D-5DA7-AFB60C4FD01A}"/>
              </a:ext>
            </a:extLst>
          </p:cNvPr>
          <p:cNvSpPr txBox="1"/>
          <p:nvPr/>
        </p:nvSpPr>
        <p:spPr>
          <a:xfrm>
            <a:off x="6931175" y="2551836"/>
            <a:ext cx="50432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cd /c/GitHub/</a:t>
            </a:r>
            <a:r>
              <a:rPr lang="en-US" altLang="ko-KR" dirty="0" err="1"/>
              <a:t>JeoninHighSchool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remote add origin </a:t>
            </a:r>
            <a:r>
              <a:rPr lang="en-US" altLang="ko-KR" dirty="0">
                <a:hlinkClick r:id="rId2"/>
              </a:rPr>
              <a:t>https://github.com/gomtings/JeoninHighSchool.git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add 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commit -m "commit"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git push -u origin main</a:t>
            </a: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35AC0-7B06-8792-F3A3-A4697B3C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8" y="1724682"/>
            <a:ext cx="6007527" cy="34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564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199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Franklin Gothic Book</vt:lpstr>
      <vt:lpstr>자르기</vt:lpstr>
      <vt:lpstr>PowerPoint 프레젠테이션</vt:lpstr>
      <vt:lpstr>GitHub 레파지토리 만들기</vt:lpstr>
      <vt:lpstr>GitHub 사용 방법</vt:lpstr>
      <vt:lpstr>GitHub push</vt:lpstr>
      <vt:lpstr>GitHub pull</vt:lpstr>
      <vt:lpstr>Git bash - clone</vt:lpstr>
      <vt:lpstr>Git bash -pull</vt:lpstr>
      <vt:lpstr>Git bash -push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105</cp:revision>
  <dcterms:created xsi:type="dcterms:W3CDTF">2018-03-18T16:38:18Z</dcterms:created>
  <dcterms:modified xsi:type="dcterms:W3CDTF">2023-04-06T12:40:26Z</dcterms:modified>
  <cp:version>1000.0000.01</cp:version>
</cp:coreProperties>
</file>