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3" autoAdjust="0"/>
    <p:restoredTop sz="100000"/>
  </p:normalViewPr>
  <p:slideViewPr>
    <p:cSldViewPr snapToGrid="0">
      <p:cViewPr varScale="1">
        <p:scale>
          <a:sx n="114" d="100"/>
          <a:sy n="114" d="100"/>
        </p:scale>
        <p:origin x="378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3372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dirty="0"/>
              <a:t>python_calss6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DA3F9D3-5B6B-D964-E153-93D8325C9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46" t="10444" r="8280" b="5219"/>
          <a:stretch/>
        </p:blipFill>
        <p:spPr>
          <a:xfrm>
            <a:off x="1440809" y="1694576"/>
            <a:ext cx="3827478" cy="42699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0" y="427839"/>
            <a:ext cx="4106411" cy="755009"/>
          </a:xfrm>
        </p:spPr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사용하기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A40167-52F3-7357-A45F-71B67F5E2DD3}"/>
              </a:ext>
            </a:extLst>
          </p:cNvPr>
          <p:cNvSpPr/>
          <p:nvPr/>
        </p:nvSpPr>
        <p:spPr>
          <a:xfrm>
            <a:off x="2231472" y="1694576"/>
            <a:ext cx="427839" cy="2181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EF5664-0D63-FD32-7871-B2BBC58941A4}"/>
              </a:ext>
            </a:extLst>
          </p:cNvPr>
          <p:cNvSpPr/>
          <p:nvPr/>
        </p:nvSpPr>
        <p:spPr>
          <a:xfrm>
            <a:off x="2407641" y="1947644"/>
            <a:ext cx="576743" cy="2181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409AF-5586-93A0-8F23-7790DC2A1834}"/>
              </a:ext>
            </a:extLst>
          </p:cNvPr>
          <p:cNvSpPr txBox="1"/>
          <p:nvPr/>
        </p:nvSpPr>
        <p:spPr>
          <a:xfrm>
            <a:off x="6316910" y="2751589"/>
            <a:ext cx="48565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i="0" dirty="0">
                <a:effectLst/>
                <a:latin typeface="Nanum Barun Gothic"/>
              </a:rPr>
              <a:t>Application </a:t>
            </a:r>
            <a:r>
              <a:rPr lang="ko-KR" altLang="en-US" i="0" dirty="0">
                <a:effectLst/>
                <a:latin typeface="Nanum Barun Gothic"/>
              </a:rPr>
              <a:t>탭 에서 </a:t>
            </a:r>
            <a:r>
              <a:rPr lang="ko-KR" altLang="en-US" dirty="0">
                <a:latin typeface="Nanum Barun Gothic"/>
              </a:rPr>
              <a:t>애플리케이션 등록 선택</a:t>
            </a:r>
            <a:endParaRPr lang="en-US" altLang="ko-KR" dirty="0">
              <a:latin typeface="Nanum Barun Gothic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애플리케이션 이름 입력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사용할 </a:t>
            </a:r>
            <a:r>
              <a:rPr lang="en-US" altLang="ko-KR" dirty="0"/>
              <a:t>API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 환경 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등록하기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F5306BD-B55F-AB5F-9BB4-2432E1BB13FC}"/>
              </a:ext>
            </a:extLst>
          </p:cNvPr>
          <p:cNvSpPr/>
          <p:nvPr/>
        </p:nvSpPr>
        <p:spPr>
          <a:xfrm>
            <a:off x="1841384" y="2870782"/>
            <a:ext cx="3267511" cy="4495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AAC7C59-CE5A-C12C-E572-23D6B2296640}"/>
              </a:ext>
            </a:extLst>
          </p:cNvPr>
          <p:cNvSpPr/>
          <p:nvPr/>
        </p:nvSpPr>
        <p:spPr>
          <a:xfrm>
            <a:off x="1841383" y="3575806"/>
            <a:ext cx="3267511" cy="4495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09DDDD4-A81B-7C88-0F97-11F43E37EA53}"/>
              </a:ext>
            </a:extLst>
          </p:cNvPr>
          <p:cNvSpPr/>
          <p:nvPr/>
        </p:nvSpPr>
        <p:spPr>
          <a:xfrm>
            <a:off x="1841382" y="4362275"/>
            <a:ext cx="3267511" cy="10905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7C87DC-A739-AA99-2E6C-67D650126FB8}"/>
              </a:ext>
            </a:extLst>
          </p:cNvPr>
          <p:cNvSpPr txBox="1"/>
          <p:nvPr/>
        </p:nvSpPr>
        <p:spPr>
          <a:xfrm>
            <a:off x="2162060" y="1636549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D71211-45C3-8FEE-A8B1-C6225E5FF078}"/>
              </a:ext>
            </a:extLst>
          </p:cNvPr>
          <p:cNvSpPr txBox="1"/>
          <p:nvPr/>
        </p:nvSpPr>
        <p:spPr>
          <a:xfrm>
            <a:off x="1818515" y="2827021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4CB519-978A-F47D-55FE-004DC71D6887}"/>
              </a:ext>
            </a:extLst>
          </p:cNvPr>
          <p:cNvSpPr txBox="1"/>
          <p:nvPr/>
        </p:nvSpPr>
        <p:spPr>
          <a:xfrm>
            <a:off x="1839487" y="3554193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407A95-9AB4-248E-196D-734EE4EFEE9F}"/>
              </a:ext>
            </a:extLst>
          </p:cNvPr>
          <p:cNvSpPr txBox="1"/>
          <p:nvPr/>
        </p:nvSpPr>
        <p:spPr>
          <a:xfrm>
            <a:off x="1853965" y="4395797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6612F1F-A10E-0F7E-8881-2B452A18EBA7}"/>
              </a:ext>
            </a:extLst>
          </p:cNvPr>
          <p:cNvSpPr/>
          <p:nvPr/>
        </p:nvSpPr>
        <p:spPr>
          <a:xfrm>
            <a:off x="2826042" y="5680744"/>
            <a:ext cx="655389" cy="3275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189B3E-A807-31C1-4EEA-4D4CA7C7BBE2}"/>
              </a:ext>
            </a:extLst>
          </p:cNvPr>
          <p:cNvSpPr txBox="1"/>
          <p:nvPr/>
        </p:nvSpPr>
        <p:spPr>
          <a:xfrm>
            <a:off x="2764372" y="5629094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0419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0" y="427839"/>
            <a:ext cx="4106411" cy="755009"/>
          </a:xfrm>
        </p:spPr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사용하기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127A84-D664-C3B1-F05D-E9E8A0182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48" y="2498128"/>
            <a:ext cx="5026934" cy="2182929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258CD39-1D97-51C6-C275-14BCE204847A}"/>
              </a:ext>
            </a:extLst>
          </p:cNvPr>
          <p:cNvSpPr/>
          <p:nvPr/>
        </p:nvSpPr>
        <p:spPr>
          <a:xfrm>
            <a:off x="1355980" y="3364837"/>
            <a:ext cx="3006295" cy="9303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1DF4F-B0A1-2A27-F676-C76B23A98BA7}"/>
              </a:ext>
            </a:extLst>
          </p:cNvPr>
          <p:cNvSpPr txBox="1"/>
          <p:nvPr/>
        </p:nvSpPr>
        <p:spPr>
          <a:xfrm>
            <a:off x="6316910" y="2751589"/>
            <a:ext cx="4919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i="0" dirty="0">
                <a:effectLst/>
                <a:latin typeface="Nanum Barun Gothic"/>
              </a:rPr>
              <a:t>Application </a:t>
            </a:r>
            <a:r>
              <a:rPr lang="ko-KR" altLang="en-US" i="0" dirty="0">
                <a:effectLst/>
                <a:latin typeface="Nanum Barun Gothic"/>
              </a:rPr>
              <a:t>탭 에서 내 </a:t>
            </a:r>
            <a:r>
              <a:rPr lang="ko-KR" altLang="en-US" dirty="0">
                <a:latin typeface="Nanum Barun Gothic"/>
              </a:rPr>
              <a:t>애플리케이션 선택</a:t>
            </a:r>
            <a:endParaRPr lang="en-US" altLang="ko-KR" dirty="0">
              <a:latin typeface="Nanum Barun Gothic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latin typeface="Nanum Barun Gothic"/>
              </a:rPr>
              <a:t>발급 된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Nanum Barun Gothic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ko-KR" altLang="en-US" dirty="0">
                <a:latin typeface="Nanum Barun Gothic"/>
              </a:rPr>
              <a:t>  확인</a:t>
            </a:r>
            <a:endParaRPr lang="en-US" altLang="ko-KR" dirty="0">
              <a:latin typeface="Nanum Barun Gothic"/>
            </a:endParaRPr>
          </a:p>
          <a:p>
            <a:pPr marL="342900" indent="-342900">
              <a:buFontTx/>
              <a:buAutoNum type="arabicPeriod"/>
            </a:pPr>
            <a:endParaRPr lang="en-US" altLang="ko-KR" dirty="0">
              <a:latin typeface="Nanum Bar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732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0" y="427839"/>
            <a:ext cx="4106411" cy="755009"/>
          </a:xfrm>
        </p:spPr>
        <p:txBody>
          <a:bodyPr/>
          <a:lstStyle/>
          <a:p>
            <a:r>
              <a:rPr lang="en-US" altLang="ko-KR" dirty="0"/>
              <a:t>API Test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3E3023-CA06-05FA-10CE-76EC3AC752D2}"/>
              </a:ext>
            </a:extLst>
          </p:cNvPr>
          <p:cNvSpPr txBox="1"/>
          <p:nvPr/>
        </p:nvSpPr>
        <p:spPr>
          <a:xfrm>
            <a:off x="708869" y="1382625"/>
            <a:ext cx="11485227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os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import sys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urllib.request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json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Message = str(input("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번역할 문자열을 입력해 주세요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client_id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= "" #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개발자센터에서 발급받은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Client ID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값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client_secret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= "" #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개발자센터에서 발급받은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Client Secret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값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encText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urllib.parse.quote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(Message)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data = "source=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ko&amp;target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en&amp;text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=" +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encText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= "https://openapi.naver.com/v1/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papago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/n2mt"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request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urllib.request.Request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request.add_header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("X-Naver-Client-Id",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client_id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request.add_header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("X-Naver-Client-Secret",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client_secret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response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urllib.request.urlopen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(request, data=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data.encode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("utf-8"))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rescode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response.getcode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if(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rescode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==200):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response_body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response.read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response_body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json.loads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response_body.decode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('utf-8'))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response_body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response_body.get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("message")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response_body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response_body.get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("result")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print("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translatedText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= {} , ".format(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response_body.get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translatedText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")))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else: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print("Error Code:" +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rescode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034E86-1F83-9924-AE23-F904B8892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883" y="3077716"/>
            <a:ext cx="4358117" cy="70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6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69" y="427839"/>
            <a:ext cx="5465427" cy="755009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파파고</a:t>
            </a:r>
            <a:r>
              <a:rPr lang="ko-KR" altLang="en-US" dirty="0"/>
              <a:t>  번역기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E7F46F-DDC8-1DC8-3EB7-A333F818A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086" y="2684739"/>
            <a:ext cx="2902676" cy="18692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011429-6C33-AC59-F21D-BDE6E7A07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113" y="1627987"/>
            <a:ext cx="2902676" cy="186926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3882B7-CF32-D1E2-CD51-D919880FB1F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4310762" y="2562619"/>
            <a:ext cx="1270351" cy="1056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A2EC672C-1B5E-4615-B717-D047B8BA7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113" y="3683291"/>
            <a:ext cx="2902676" cy="1869264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A4DD241-CA9B-043A-9588-847BBD0BC8E4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4310762" y="3619371"/>
            <a:ext cx="1270351" cy="998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045ACEB-994D-C681-13D8-ED026BEE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2402" y="2755199"/>
            <a:ext cx="2902676" cy="18561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42283D-6C67-C44D-575B-1236E84B90EF}"/>
              </a:ext>
            </a:extLst>
          </p:cNvPr>
          <p:cNvSpPr txBox="1"/>
          <p:nvPr/>
        </p:nvSpPr>
        <p:spPr>
          <a:xfrm>
            <a:off x="822221" y="1848586"/>
            <a:ext cx="4362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i="0" dirty="0">
                <a:effectLst/>
                <a:latin typeface="Nanum Barun Gothic"/>
              </a:rPr>
              <a:t>아래와 같이 동작 하는 애플리케이션 만들어 보기</a:t>
            </a:r>
            <a:endParaRPr lang="en-US" altLang="ko-KR" sz="1400" i="0" dirty="0">
              <a:effectLst/>
              <a:latin typeface="Nanum Barun Gothic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Nanum Barun Gothic"/>
              </a:rPr>
              <a:t>Ex. </a:t>
            </a:r>
            <a:r>
              <a:rPr lang="ko-KR" altLang="en-US" sz="1400" dirty="0">
                <a:latin typeface="Nanum Barun Gothic"/>
              </a:rPr>
              <a:t>이전장의 </a:t>
            </a:r>
            <a:r>
              <a:rPr lang="en-US" altLang="ko-KR" sz="1400" dirty="0">
                <a:latin typeface="Nanum Barun Gothic"/>
              </a:rPr>
              <a:t>API </a:t>
            </a:r>
            <a:r>
              <a:rPr lang="ko-KR" altLang="en-US" sz="1400" dirty="0">
                <a:latin typeface="Nanum Barun Gothic"/>
              </a:rPr>
              <a:t>테스트 예제를 참고 </a:t>
            </a:r>
            <a:r>
              <a:rPr lang="ko-KR" altLang="en-US" sz="1400" dirty="0" err="1">
                <a:latin typeface="Nanum Barun Gothic"/>
              </a:rPr>
              <a:t>할것</a:t>
            </a:r>
            <a:endParaRPr lang="en-US" altLang="ko-KR" sz="1400" i="0" dirty="0">
              <a:effectLst/>
              <a:latin typeface="Nanum Bar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51997637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4649</TotalTime>
  <Words>295</Words>
  <Application>Microsoft Office PowerPoint</Application>
  <PresentationFormat>와이드스크린</PresentationFormat>
  <Paragraphs>42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Nanum Barun Gothic</vt:lpstr>
      <vt:lpstr>Arial</vt:lpstr>
      <vt:lpstr>Consolas</vt:lpstr>
      <vt:lpstr>Franklin Gothic Book</vt:lpstr>
      <vt:lpstr>자르기</vt:lpstr>
      <vt:lpstr>PowerPoint 프레젠테이션</vt:lpstr>
      <vt:lpstr>API 사용하기</vt:lpstr>
      <vt:lpstr>API 사용하기</vt:lpstr>
      <vt:lpstr>API Test</vt:lpstr>
      <vt:lpstr>파파고  번역기 만들기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lee sang woo</cp:lastModifiedBy>
  <cp:revision>111</cp:revision>
  <dcterms:created xsi:type="dcterms:W3CDTF">2018-03-18T16:38:18Z</dcterms:created>
  <dcterms:modified xsi:type="dcterms:W3CDTF">2023-04-20T13:46:48Z</dcterms:modified>
  <cp:version>1000.0000.01</cp:version>
</cp:coreProperties>
</file>