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63" r:id="rId4"/>
    <p:sldId id="260" r:id="rId5"/>
    <p:sldId id="262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3" autoAdjust="0"/>
    <p:restoredTop sz="100000"/>
  </p:normalViewPr>
  <p:slideViewPr>
    <p:cSldViewPr snapToGrid="0">
      <p:cViewPr varScale="1">
        <p:scale>
          <a:sx n="114" d="100"/>
          <a:sy n="114" d="100"/>
        </p:scale>
        <p:origin x="378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3372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dirty="0"/>
              <a:t>python_calss7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92" y="3051495"/>
            <a:ext cx="9664816" cy="755009"/>
          </a:xfrm>
        </p:spPr>
        <p:txBody>
          <a:bodyPr>
            <a:normAutofit/>
          </a:bodyPr>
          <a:lstStyle/>
          <a:p>
            <a:r>
              <a:rPr lang="en-US" altLang="ko-KR" dirty="0"/>
              <a:t>SW </a:t>
            </a:r>
            <a:r>
              <a:rPr lang="ko-KR" altLang="en-US" dirty="0"/>
              <a:t>를 이용해 사회적 문제 해결해 보기</a:t>
            </a:r>
          </a:p>
        </p:txBody>
      </p:sp>
    </p:spTree>
    <p:extLst>
      <p:ext uri="{BB962C8B-B14F-4D97-AF65-F5344CB8AC3E}">
        <p14:creationId xmlns:p14="http://schemas.microsoft.com/office/powerpoint/2010/main" val="5732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>
            <a:extLst>
              <a:ext uri="{FF2B5EF4-FFF2-40B4-BE49-F238E27FC236}">
                <a16:creationId xmlns:a16="http://schemas.microsoft.com/office/drawing/2014/main" id="{5CA63C4D-32E4-5B39-152C-4B37DB4766D3}"/>
              </a:ext>
            </a:extLst>
          </p:cNvPr>
          <p:cNvSpPr txBox="1">
            <a:spLocks/>
          </p:cNvSpPr>
          <p:nvPr/>
        </p:nvSpPr>
        <p:spPr>
          <a:xfrm>
            <a:off x="727046" y="329968"/>
            <a:ext cx="8735736" cy="9787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900" kern="0" dirty="0">
                <a:solidFill>
                  <a:srgbClr val="000000"/>
                </a:solidFill>
                <a:latin typeface="한컴바탕"/>
              </a:rPr>
              <a:t>왜 필요 한가</a:t>
            </a:r>
            <a:r>
              <a:rPr lang="en-US" altLang="ko-KR" sz="4900" kern="0" dirty="0">
                <a:solidFill>
                  <a:srgbClr val="000000"/>
                </a:solidFill>
                <a:latin typeface="한컴바탕"/>
              </a:rPr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B17419-8B6B-1062-F202-E7AF612D2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38" y="1510341"/>
            <a:ext cx="7051639" cy="44417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F43741-25BF-903E-AD15-1101312FE7C6}"/>
              </a:ext>
            </a:extLst>
          </p:cNvPr>
          <p:cNvSpPr txBox="1"/>
          <p:nvPr/>
        </p:nvSpPr>
        <p:spPr>
          <a:xfrm>
            <a:off x="727046" y="2300057"/>
            <a:ext cx="42790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지자체와 기업 에서는 다양한 </a:t>
            </a:r>
            <a:endParaRPr lang="en-US" altLang="ko-KR" dirty="0"/>
          </a:p>
          <a:p>
            <a:r>
              <a:rPr lang="en-US" altLang="ko-KR" dirty="0"/>
              <a:t>API </a:t>
            </a:r>
            <a:r>
              <a:rPr lang="ko-KR" altLang="en-US" dirty="0"/>
              <a:t>들을 제공해주고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하지만 제공만 </a:t>
            </a:r>
            <a:r>
              <a:rPr lang="ko-KR" altLang="en-US" dirty="0" err="1"/>
              <a:t>될뿐</a:t>
            </a:r>
            <a:r>
              <a:rPr lang="ko-KR" altLang="en-US" dirty="0"/>
              <a:t> 이런 데이터가 있다는 사실을 모르는 사람들이 많다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데이터들을 활용해서 우리의 실 생활에 도움이 </a:t>
            </a:r>
            <a:r>
              <a:rPr lang="ko-KR" altLang="en-US" dirty="0" err="1"/>
              <a:t>될수</a:t>
            </a:r>
            <a:r>
              <a:rPr lang="ko-KR" altLang="en-US" dirty="0"/>
              <a:t> 있는 서비스를 만든다면 생활을 더 편리하게 만들어 </a:t>
            </a:r>
            <a:r>
              <a:rPr lang="ko-KR" altLang="en-US" dirty="0" err="1"/>
              <a:t>줄수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12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56DE102-24E3-1C63-E84E-12A0C4797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541" y="3301068"/>
            <a:ext cx="6372225" cy="181927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5CA63C4D-32E4-5B39-152C-4B37DB4766D3}"/>
              </a:ext>
            </a:extLst>
          </p:cNvPr>
          <p:cNvSpPr txBox="1">
            <a:spLocks/>
          </p:cNvSpPr>
          <p:nvPr/>
        </p:nvSpPr>
        <p:spPr>
          <a:xfrm>
            <a:off x="710268" y="455802"/>
            <a:ext cx="7562676" cy="9787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900" kern="0" dirty="0">
                <a:solidFill>
                  <a:srgbClr val="000000"/>
                </a:solidFill>
                <a:latin typeface="한컴바탕"/>
              </a:rPr>
              <a:t>SW </a:t>
            </a:r>
            <a:r>
              <a:rPr lang="ko-KR" altLang="en-US" sz="4900" kern="0" dirty="0">
                <a:solidFill>
                  <a:srgbClr val="000000"/>
                </a:solidFill>
                <a:latin typeface="한컴바탕"/>
              </a:rPr>
              <a:t>로 문제를 해결한 예</a:t>
            </a:r>
            <a:endParaRPr lang="ko-KR" altLang="en-US" dirty="0"/>
          </a:p>
        </p:txBody>
      </p:sp>
      <p:sp>
        <p:nvSpPr>
          <p:cNvPr id="2" name="제목 3">
            <a:extLst>
              <a:ext uri="{FF2B5EF4-FFF2-40B4-BE49-F238E27FC236}">
                <a16:creationId xmlns:a16="http://schemas.microsoft.com/office/drawing/2014/main" id="{95CABADF-4C59-AC7B-FB42-3EA15A2B97CB}"/>
              </a:ext>
            </a:extLst>
          </p:cNvPr>
          <p:cNvSpPr txBox="1">
            <a:spLocks/>
          </p:cNvSpPr>
          <p:nvPr/>
        </p:nvSpPr>
        <p:spPr>
          <a:xfrm>
            <a:off x="1144880" y="4858973"/>
            <a:ext cx="8791662" cy="13639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ko-KR" altLang="en-US" sz="2800" b="0" i="0" dirty="0" err="1">
                <a:solidFill>
                  <a:srgbClr val="040C28"/>
                </a:solidFill>
                <a:effectLst/>
                <a:latin typeface="Apple SD Gothic Neo"/>
              </a:rPr>
              <a:t>드론</a:t>
            </a:r>
            <a:r>
              <a:rPr lang="ko-KR" altLang="en-US" sz="2800" b="0" i="0" dirty="0">
                <a:solidFill>
                  <a:srgbClr val="040C28"/>
                </a:solidFill>
                <a:effectLst/>
                <a:latin typeface="Apple SD Gothic Neo"/>
              </a:rPr>
              <a:t> 배송을 활용해 택배 업무 가중을 줄이는 기술</a:t>
            </a:r>
            <a:endParaRPr lang="en-US" altLang="ko-KR" sz="2800" b="0" i="0" dirty="0">
              <a:solidFill>
                <a:srgbClr val="040C28"/>
              </a:solidFill>
              <a:effectLst/>
              <a:latin typeface="Apple SD Gothic Neo"/>
            </a:endParaRPr>
          </a:p>
          <a:p>
            <a:pPr marL="742950" indent="-742950">
              <a:buAutoNum type="arabicPeriod"/>
            </a:pPr>
            <a:r>
              <a:rPr lang="ko-KR" altLang="en-US" sz="2800" b="0" i="0" dirty="0">
                <a:solidFill>
                  <a:srgbClr val="040C28"/>
                </a:solidFill>
                <a:effectLst/>
                <a:latin typeface="Apple SD Gothic Neo"/>
              </a:rPr>
              <a:t>소방대원의 안전 확보를 위한 위치확인 기술</a:t>
            </a:r>
            <a:endParaRPr lang="en-US" altLang="ko-KR" sz="2800" b="0" i="0" dirty="0">
              <a:solidFill>
                <a:srgbClr val="040C28"/>
              </a:solidFill>
              <a:effectLst/>
              <a:latin typeface="Apple SD Gothic Neo"/>
            </a:endParaRPr>
          </a:p>
          <a:p>
            <a:pPr marL="742950" indent="-742950">
              <a:buAutoNum type="arabicPeriod"/>
            </a:pPr>
            <a:r>
              <a:rPr lang="ko-KR" altLang="en-US" sz="2800" dirty="0"/>
              <a:t>버스 </a:t>
            </a:r>
            <a:r>
              <a:rPr lang="ko-KR" altLang="en-US" sz="2800" dirty="0" err="1"/>
              <a:t>시간앱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F3E53E-3969-E921-7514-F31EE5CE4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72" y="1434518"/>
            <a:ext cx="64865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2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>
            <a:extLst>
              <a:ext uri="{FF2B5EF4-FFF2-40B4-BE49-F238E27FC236}">
                <a16:creationId xmlns:a16="http://schemas.microsoft.com/office/drawing/2014/main" id="{5CA63C4D-32E4-5B39-152C-4B37DB4766D3}"/>
              </a:ext>
            </a:extLst>
          </p:cNvPr>
          <p:cNvSpPr txBox="1">
            <a:spLocks/>
          </p:cNvSpPr>
          <p:nvPr/>
        </p:nvSpPr>
        <p:spPr>
          <a:xfrm>
            <a:off x="727046" y="329968"/>
            <a:ext cx="8735736" cy="9787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900" kern="0" dirty="0">
                <a:solidFill>
                  <a:srgbClr val="000000"/>
                </a:solidFill>
                <a:latin typeface="한컴바탕"/>
              </a:rPr>
              <a:t>문제를 </a:t>
            </a:r>
            <a:r>
              <a:rPr lang="ko-KR" altLang="en-US" sz="4900" kern="0" dirty="0" err="1">
                <a:solidFill>
                  <a:srgbClr val="000000"/>
                </a:solidFill>
                <a:latin typeface="한컴바탕"/>
              </a:rPr>
              <a:t>해결하고자하는</a:t>
            </a:r>
            <a:r>
              <a:rPr lang="ko-KR" altLang="en-US" sz="4900" kern="0" dirty="0">
                <a:solidFill>
                  <a:srgbClr val="000000"/>
                </a:solidFill>
                <a:latin typeface="한컴바탕"/>
              </a:rPr>
              <a:t> 노력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F43741-25BF-903E-AD15-1101312FE7C6}"/>
              </a:ext>
            </a:extLst>
          </p:cNvPr>
          <p:cNvSpPr txBox="1"/>
          <p:nvPr/>
        </p:nvSpPr>
        <p:spPr>
          <a:xfrm>
            <a:off x="1223747" y="4514915"/>
            <a:ext cx="3704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지자체와 기업 에서는 다양한 </a:t>
            </a:r>
            <a:endParaRPr lang="en-US" altLang="ko-KR" dirty="0"/>
          </a:p>
          <a:p>
            <a:r>
              <a:rPr lang="en-US" altLang="ko-KR" dirty="0"/>
              <a:t>API </a:t>
            </a:r>
            <a:r>
              <a:rPr lang="ko-KR" altLang="en-US" dirty="0"/>
              <a:t>들을 제공해주고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우리는 이런 데이터 들을 이용해서 </a:t>
            </a:r>
            <a:endParaRPr lang="en-US" altLang="ko-KR" dirty="0"/>
          </a:p>
          <a:p>
            <a:r>
              <a:rPr lang="ko-KR" altLang="en-US" dirty="0"/>
              <a:t>여러 서비스</a:t>
            </a:r>
            <a:r>
              <a:rPr lang="en-US" altLang="ko-KR" dirty="0"/>
              <a:t> </a:t>
            </a:r>
            <a:r>
              <a:rPr lang="ko-KR" altLang="en-US" dirty="0" err="1"/>
              <a:t>개발할수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D8C3F34-5485-73FB-E872-B90A041294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12" t="12293" r="39862" b="23853"/>
          <a:stretch/>
        </p:blipFill>
        <p:spPr>
          <a:xfrm>
            <a:off x="2167864" y="1308684"/>
            <a:ext cx="5152930" cy="27388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6B17419-8B6B-1062-F202-E7AF612D2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323" y="3131251"/>
            <a:ext cx="5152930" cy="324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0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>
            <a:extLst>
              <a:ext uri="{FF2B5EF4-FFF2-40B4-BE49-F238E27FC236}">
                <a16:creationId xmlns:a16="http://schemas.microsoft.com/office/drawing/2014/main" id="{5CA63C4D-32E4-5B39-152C-4B37DB4766D3}"/>
              </a:ext>
            </a:extLst>
          </p:cNvPr>
          <p:cNvSpPr txBox="1">
            <a:spLocks/>
          </p:cNvSpPr>
          <p:nvPr/>
        </p:nvSpPr>
        <p:spPr>
          <a:xfrm>
            <a:off x="735435" y="267718"/>
            <a:ext cx="7562676" cy="9787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900" kern="0" dirty="0">
                <a:solidFill>
                  <a:srgbClr val="000000"/>
                </a:solidFill>
                <a:latin typeface="한컴바탕"/>
              </a:rPr>
              <a:t>문제를 </a:t>
            </a:r>
            <a:r>
              <a:rPr lang="ko-KR" altLang="en-US" sz="4900" kern="0" dirty="0" err="1">
                <a:solidFill>
                  <a:srgbClr val="000000"/>
                </a:solidFill>
                <a:latin typeface="한컴바탕"/>
              </a:rPr>
              <a:t>해결하고자하는</a:t>
            </a:r>
            <a:r>
              <a:rPr lang="ko-KR" altLang="en-US" sz="4900" kern="0" dirty="0">
                <a:solidFill>
                  <a:srgbClr val="000000"/>
                </a:solidFill>
                <a:latin typeface="한컴바탕"/>
              </a:rPr>
              <a:t> 노력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E4B131-7E31-4C0F-279F-E0F83C523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93" y="3864328"/>
            <a:ext cx="5885393" cy="27259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6D4367-9FA3-0C2B-84AF-84AF430D8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772" y="1016135"/>
            <a:ext cx="4482910" cy="34679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159E4B-97BB-59E3-78C9-5CB07D9DB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152" y="3596610"/>
            <a:ext cx="5054848" cy="32613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34A677-FF10-B3F1-556D-66A2C2766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682" y="1139988"/>
            <a:ext cx="4682321" cy="236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2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>
            <a:extLst>
              <a:ext uri="{FF2B5EF4-FFF2-40B4-BE49-F238E27FC236}">
                <a16:creationId xmlns:a16="http://schemas.microsoft.com/office/drawing/2014/main" id="{5CA63C4D-32E4-5B39-152C-4B37DB4766D3}"/>
              </a:ext>
            </a:extLst>
          </p:cNvPr>
          <p:cNvSpPr txBox="1">
            <a:spLocks/>
          </p:cNvSpPr>
          <p:nvPr/>
        </p:nvSpPr>
        <p:spPr>
          <a:xfrm>
            <a:off x="735435" y="267718"/>
            <a:ext cx="7562676" cy="9787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900" kern="0" dirty="0">
                <a:solidFill>
                  <a:srgbClr val="000000"/>
                </a:solidFill>
                <a:latin typeface="한컴바탕"/>
              </a:rPr>
              <a:t>우리가 </a:t>
            </a:r>
            <a:r>
              <a:rPr lang="ko-KR" altLang="en-US" sz="4900" kern="0" dirty="0" err="1">
                <a:solidFill>
                  <a:srgbClr val="000000"/>
                </a:solidFill>
                <a:latin typeface="한컴바탕"/>
              </a:rPr>
              <a:t>할수</a:t>
            </a:r>
            <a:r>
              <a:rPr lang="ko-KR" altLang="en-US" sz="4900" kern="0" dirty="0">
                <a:solidFill>
                  <a:srgbClr val="000000"/>
                </a:solidFill>
                <a:latin typeface="한컴바탕"/>
              </a:rPr>
              <a:t> </a:t>
            </a:r>
            <a:r>
              <a:rPr lang="ko-KR" altLang="en-US" sz="4900" kern="0" dirty="0" err="1">
                <a:solidFill>
                  <a:srgbClr val="000000"/>
                </a:solidFill>
                <a:latin typeface="한컴바탕"/>
              </a:rPr>
              <a:t>있는일</a:t>
            </a:r>
            <a:endParaRPr lang="ko-KR" altLang="en-US" sz="2400" dirty="0"/>
          </a:p>
        </p:txBody>
      </p:sp>
      <p:sp>
        <p:nvSpPr>
          <p:cNvPr id="2" name="제목 3">
            <a:extLst>
              <a:ext uri="{FF2B5EF4-FFF2-40B4-BE49-F238E27FC236}">
                <a16:creationId xmlns:a16="http://schemas.microsoft.com/office/drawing/2014/main" id="{1542311D-C954-E23F-2BA1-617E4ADCB85E}"/>
              </a:ext>
            </a:extLst>
          </p:cNvPr>
          <p:cNvSpPr txBox="1">
            <a:spLocks/>
          </p:cNvSpPr>
          <p:nvPr/>
        </p:nvSpPr>
        <p:spPr>
          <a:xfrm>
            <a:off x="1700169" y="2747045"/>
            <a:ext cx="8791662" cy="13639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위 페이지 에서 </a:t>
            </a:r>
            <a:r>
              <a:rPr lang="ko-KR" altLang="en-US" sz="2800" dirty="0" err="1"/>
              <a:t>처럼</a:t>
            </a:r>
            <a:r>
              <a:rPr lang="ko-KR" altLang="en-US" sz="2800" dirty="0"/>
              <a:t> 각 지자체와 기업에서는  데이터 들을 </a:t>
            </a:r>
            <a:r>
              <a:rPr lang="en-US" altLang="ko-KR" sz="2800" dirty="0"/>
              <a:t>API </a:t>
            </a:r>
            <a:r>
              <a:rPr lang="ko-KR" altLang="en-US" sz="2800" dirty="0"/>
              <a:t>로 공개하고 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따라서 우리는 </a:t>
            </a:r>
            <a:r>
              <a:rPr lang="ko-KR" altLang="en-US" sz="2800" dirty="0" err="1"/>
              <a:t>무었을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할수</a:t>
            </a:r>
            <a:r>
              <a:rPr lang="ko-KR" altLang="en-US" sz="2800" dirty="0"/>
              <a:t> 있을지 생각해 보자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3430883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4962</TotalTime>
  <Words>125</Words>
  <Application>Microsoft Office PowerPoint</Application>
  <PresentationFormat>와이드스크린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Apple SD Gothic Neo</vt:lpstr>
      <vt:lpstr>한컴바탕</vt:lpstr>
      <vt:lpstr>Franklin Gothic Book</vt:lpstr>
      <vt:lpstr>자르기</vt:lpstr>
      <vt:lpstr>PowerPoint 프레젠테이션</vt:lpstr>
      <vt:lpstr>SW 를 이용해 사회적 문제 해결해 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lee sang woo</cp:lastModifiedBy>
  <cp:revision>116</cp:revision>
  <dcterms:created xsi:type="dcterms:W3CDTF">2018-03-18T16:38:18Z</dcterms:created>
  <dcterms:modified xsi:type="dcterms:W3CDTF">2023-05-11T11:57:00Z</dcterms:modified>
  <cp:version>1000.0000.01</cp:version>
</cp:coreProperties>
</file>