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70" r:id="rId4"/>
    <p:sldId id="276" r:id="rId5"/>
    <p:sldId id="277" r:id="rId6"/>
    <p:sldId id="271" r:id="rId7"/>
    <p:sldId id="275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>
        <p:scale>
          <a:sx n="150" d="100"/>
          <a:sy n="150" d="100"/>
        </p:scale>
        <p:origin x="-378" y="-13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woo lee" userId="828cf36e0a7b2974" providerId="LiveId" clId="{54B282B1-742E-44C4-A598-8BFB62FAAA3F}"/>
    <pc:docChg chg="modSld">
      <pc:chgData name="sang woo lee" userId="828cf36e0a7b2974" providerId="LiveId" clId="{54B282B1-742E-44C4-A598-8BFB62FAAA3F}" dt="2024-08-27T12:57:11.447" v="6" actId="14100"/>
      <pc:docMkLst>
        <pc:docMk/>
      </pc:docMkLst>
      <pc:sldChg chg="modSp mod">
        <pc:chgData name="sang woo lee" userId="828cf36e0a7b2974" providerId="LiveId" clId="{54B282B1-742E-44C4-A598-8BFB62FAAA3F}" dt="2024-08-27T12:57:11.447" v="6" actId="14100"/>
        <pc:sldMkLst>
          <pc:docMk/>
          <pc:sldMk cId="2432300679" sldId="274"/>
        </pc:sldMkLst>
        <pc:spChg chg="mod">
          <ac:chgData name="sang woo lee" userId="828cf36e0a7b2974" providerId="LiveId" clId="{54B282B1-742E-44C4-A598-8BFB62FAAA3F}" dt="2024-08-27T12:57:11.447" v="6" actId="14100"/>
          <ac:spMkLst>
            <pc:docMk/>
            <pc:sldMk cId="2432300679" sldId="274"/>
            <ac:spMk id="9" creationId="{5CDA922C-D4FB-81AE-D261-AE7F7E2E45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3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0403" TargetMode="External"/><Relationship Id="rId2" Type="http://schemas.openxmlformats.org/officeDocument/2006/relationships/hyperlink" Target="https://wikidocs.net/204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55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이론</a:t>
            </a:r>
            <a:endParaRPr lang="en-US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D9D35-1D64-5968-78A0-008FA98BE29B}"/>
              </a:ext>
            </a:extLst>
          </p:cNvPr>
          <p:cNvSpPr txBox="1"/>
          <p:nvPr/>
        </p:nvSpPr>
        <p:spPr>
          <a:xfrm>
            <a:off x="6987396" y="5305242"/>
            <a:ext cx="40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r>
              <a:rPr lang="en-US" altLang="ko-KR" dirty="0">
                <a:hlinkClick r:id="rId2"/>
              </a:rPr>
              <a:t>: https://wikidocs.net/20387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30749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33333"/>
                </a:solidFill>
                <a:latin typeface="notokr"/>
              </a:rPr>
              <a:t>파이썬 표준 입출력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BA9E-2F53-CE40-833E-D14A2AE4324E}"/>
              </a:ext>
            </a:extLst>
          </p:cNvPr>
          <p:cNvSpPr txBox="1"/>
          <p:nvPr/>
        </p:nvSpPr>
        <p:spPr>
          <a:xfrm>
            <a:off x="1464243" y="2188400"/>
            <a:ext cx="459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입력해 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EA56E-0596-1758-B80D-C01E6C4B3648}"/>
              </a:ext>
            </a:extLst>
          </p:cNvPr>
          <p:cNvSpPr txBox="1"/>
          <p:nvPr/>
        </p:nvSpPr>
        <p:spPr>
          <a:xfrm>
            <a:off x="1464243" y="17238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표준 입력</a:t>
            </a:r>
            <a:r>
              <a:rPr lang="en-US" altLang="ko-KR" dirty="0">
                <a:hlinkClick r:id="rId2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18326-61DB-A631-40AE-30E16B8773EE}"/>
              </a:ext>
            </a:extLst>
          </p:cNvPr>
          <p:cNvSpPr txBox="1"/>
          <p:nvPr/>
        </p:nvSpPr>
        <p:spPr>
          <a:xfrm>
            <a:off x="1464242" y="2652920"/>
            <a:ext cx="10379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input('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')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문자열을 출력하고 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입력된 값은 문자열 입니다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사용자가 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EOF (*nix: Ctrl-D, Windows: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Ctrl-Z+Return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을 입력하면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EOFError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를 발생시킵니다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A922C-D4FB-81AE-D261-AE7F7E2E4528}"/>
              </a:ext>
            </a:extLst>
          </p:cNvPr>
          <p:cNvSpPr txBox="1"/>
          <p:nvPr/>
        </p:nvSpPr>
        <p:spPr>
          <a:xfrm>
            <a:off x="1464242" y="4412957"/>
            <a:ext cx="556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BC0C5-55D6-7AF4-F749-6CDD0A7EBACE}"/>
              </a:ext>
            </a:extLst>
          </p:cNvPr>
          <p:cNvSpPr txBox="1"/>
          <p:nvPr/>
        </p:nvSpPr>
        <p:spPr>
          <a:xfrm>
            <a:off x="1464243" y="39484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표준 출력</a:t>
            </a:r>
            <a:r>
              <a:rPr lang="en-US" altLang="ko-KR" dirty="0">
                <a:hlinkClick r:id="rId3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FCE31-20A2-C9B2-8DB4-9FA1086553E7}"/>
              </a:ext>
            </a:extLst>
          </p:cNvPr>
          <p:cNvSpPr txBox="1"/>
          <p:nvPr/>
        </p:nvSpPr>
        <p:spPr>
          <a:xfrm>
            <a:off x="1464242" y="4877477"/>
            <a:ext cx="10379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print(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1,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2 .... )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출력대상들의 사이에 구분자를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넣을때는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sep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공백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마지막 문자열을 출력하고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출력할문자는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end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줄바꿈문자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방향을 변경 할 때는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file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sys.stdout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표준출력장치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모니터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스트림을 강제적으로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할지를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지정할때는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False)</a:t>
            </a:r>
          </a:p>
        </p:txBody>
      </p:sp>
    </p:spTree>
    <p:extLst>
      <p:ext uri="{BB962C8B-B14F-4D97-AF65-F5344CB8AC3E}">
        <p14:creationId xmlns:p14="http://schemas.microsoft.com/office/powerpoint/2010/main" val="24323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792992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다른 언어와의 차이점특징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742667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파이썬은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인터프리터 기반의 언어 이다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상대 적으로 쉬운 문법 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ko-KR" altLang="en-US" sz="2800" u="sng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다른 언어에 상대적으로 느린 속도</a:t>
            </a:r>
            <a:endParaRPr lang="ko-KR" altLang="en-US" sz="32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159EE0-5A7A-84ED-7D97-12462E0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189766"/>
            <a:ext cx="978217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25479-93DE-CE69-CDC5-56EF97D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33267"/>
            <a:ext cx="7705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코드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EEDD8-23ED-7853-ED58-5285B3289659}"/>
              </a:ext>
            </a:extLst>
          </p:cNvPr>
          <p:cNvSpPr txBox="1"/>
          <p:nvPr/>
        </p:nvSpPr>
        <p:spPr>
          <a:xfrm>
            <a:off x="1538012" y="2382560"/>
            <a:ext cx="397902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class student():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name = ""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__(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self,name,stu_num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self.name = name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self.stu_num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stu_num</a:t>
            </a:r>
            <a:endParaRPr lang="en-US" altLang="ko-KR" sz="11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student_info_print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print('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제 이름은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: {}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 이고 학번은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: {}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 입니다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.'.format(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self.name,self.stu_num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name = input("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이름을 입력해 주세요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int(input("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학번을 입력해 주세요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."))</a:t>
            </a:r>
          </a:p>
          <a:p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student(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name,stu_num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stu.student_info_print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EE903-78F2-64BE-C22D-8E70E15C9437}"/>
              </a:ext>
            </a:extLst>
          </p:cNvPr>
          <p:cNvSpPr txBox="1"/>
          <p:nvPr/>
        </p:nvSpPr>
        <p:spPr>
          <a:xfrm>
            <a:off x="6096000" y="843677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#include &lt;string&gt;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class Student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std::string name;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Student(std::string name, int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this-&gt;name = name;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this-&gt;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void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student_info_print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제 이름은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&lt;&lt;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name &lt;&lt; "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이고 학번은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&lt;&lt;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."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&lt;&lt;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std::string name;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이름을 입력해 주세요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, name);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학번을 입력해 주세요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&gt;&gt;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Student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(name,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stu.student_info_print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5EF22-7210-24E6-5AFD-F0603FF97E5E}"/>
              </a:ext>
            </a:extLst>
          </p:cNvPr>
          <p:cNvSpPr txBox="1"/>
          <p:nvPr/>
        </p:nvSpPr>
        <p:spPr>
          <a:xfrm>
            <a:off x="1538012" y="201322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B0606-5A79-B56C-617C-37A01538113D}"/>
              </a:ext>
            </a:extLst>
          </p:cNvPr>
          <p:cNvSpPr txBox="1"/>
          <p:nvPr/>
        </p:nvSpPr>
        <p:spPr>
          <a:xfrm>
            <a:off x="6096000" y="49284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7232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479358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881442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>
                <a:solidFill>
                  <a:srgbClr val="2F2F2F"/>
                </a:solidFill>
                <a:effectLst/>
                <a:latin typeface="+mn-ea"/>
              </a:rPr>
              <a:t>들여쓰기를 의무적으로 해야 한다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 </a:t>
            </a:r>
            <a:r>
              <a:rPr lang="ko-KR" altLang="en-US" sz="2800" dirty="0">
                <a:solidFill>
                  <a:srgbClr val="2F2F2F"/>
                </a:solidFill>
                <a:latin typeface="+mn-ea"/>
              </a:rPr>
              <a:t>파이썬 에서는 변수들의 타입이 자동으로 지정된다</a:t>
            </a:r>
            <a:r>
              <a:rPr lang="en-US" altLang="ko-KR" sz="2800" dirty="0">
                <a:solidFill>
                  <a:srgbClr val="2F2F2F"/>
                </a:solidFill>
                <a:latin typeface="+mn-ea"/>
              </a:rPr>
              <a:t>.</a:t>
            </a:r>
            <a:endParaRPr lang="en-US" altLang="ko-KR" sz="2800" b="0" i="0" dirty="0">
              <a:solidFill>
                <a:srgbClr val="2F2F2F"/>
              </a:solidFill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800" u="sng" dirty="0" err="1">
                <a:solidFill>
                  <a:srgbClr val="2F2F2F"/>
                </a:solidFill>
                <a:latin typeface="+mn-ea"/>
              </a:rPr>
              <a:t>파이썬은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 문자열에서 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“” , </a:t>
            </a:r>
            <a:r>
              <a:rPr lang="en-US" altLang="ko-KR" sz="3200" u="sng" dirty="0">
                <a:solidFill>
                  <a:srgbClr val="2F2F2F"/>
                </a:solidFill>
                <a:latin typeface="+mn-ea"/>
              </a:rPr>
              <a:t>‘’ 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간 차이가 없다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.</a:t>
            </a:r>
            <a:endParaRPr lang="ko-KR" altLang="en-US" sz="2800" u="sng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C9A1B-C39F-7C94-0A63-9F84F1E2FE28}"/>
              </a:ext>
            </a:extLst>
          </p:cNvPr>
          <p:cNvSpPr txBox="1"/>
          <p:nvPr/>
        </p:nvSpPr>
        <p:spPr>
          <a:xfrm>
            <a:off x="2382663" y="4718497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@ </a:t>
            </a:r>
            <a:r>
              <a:rPr lang="ko-KR" altLang="en-US" b="0" i="0" dirty="0" err="1">
                <a:effectLst/>
                <a:latin typeface="Noto Sans KR"/>
              </a:rPr>
              <a:t>쌍따옴표와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단따옴표의</a:t>
            </a:r>
            <a:r>
              <a:rPr lang="ko-KR" altLang="en-US" b="0" i="0" dirty="0">
                <a:effectLst/>
                <a:latin typeface="Noto Sans KR"/>
              </a:rPr>
              <a:t> 차이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 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쌍따옴표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("):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진짜 일반적인 문자열에 쓰임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단따옴표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('):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기호나 식별자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define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list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정의할때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30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변수 생성 규칙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32739-B0BA-89D6-0E4C-04ABC32E1B8A}"/>
              </a:ext>
            </a:extLst>
          </p:cNvPr>
          <p:cNvSpPr txBox="1"/>
          <p:nvPr/>
        </p:nvSpPr>
        <p:spPr>
          <a:xfrm>
            <a:off x="1944171" y="1824848"/>
            <a:ext cx="73777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(variable)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(variable)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저장하기 위해 프로그램에 의해 이름을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할당받은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메모리 공간을 의미합니다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즉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저장할 수 있는 메모리 공간을 의미하며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이렇게 저장된 값은 변경될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숫자 표현에 관련된 변수는 정수형 변수와 실수형 변수로 구분할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또다시 정수형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char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long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실수형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float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double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 나눌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CA0A2-4ABF-06D1-A8E2-59E9726C4FD0}"/>
              </a:ext>
            </a:extLst>
          </p:cNvPr>
          <p:cNvSpPr txBox="1"/>
          <p:nvPr/>
        </p:nvSpPr>
        <p:spPr>
          <a:xfrm>
            <a:off x="1944171" y="3740490"/>
            <a:ext cx="7377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  <a:hlinkClick r:id="rId2"/>
              </a:rPr>
              <a:t>변수의 이름 생성 규칙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파이썬에서는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변수의 이름을 비교적 자유롭게 지을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하지만 변수의 이름은 해당 변수에 저장될 데이터의 의미를 잘 나타내도록 짓는 것이 가장 좋습니다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변수의 이름을 생성할 때에 반드시 지켜야 하는 규칙은 다음과 같습니다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영문자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대소문자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),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숫자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언더스코어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(_)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로만 구성됩니다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숫자로 시작될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 사이에는 공백을 포함할 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이름으로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미리 정의된 </a:t>
            </a:r>
            <a:r>
              <a:rPr lang="ko-KR" altLang="en-US" sz="1200" b="1" i="0" dirty="0">
                <a:effectLst/>
                <a:latin typeface="notokr"/>
              </a:rPr>
              <a:t>키워드</a:t>
            </a:r>
            <a:r>
              <a:rPr lang="en-US" altLang="ko-KR" sz="1200" b="1" i="0" dirty="0">
                <a:effectLst/>
                <a:latin typeface="notokr"/>
              </a:rPr>
              <a:t>(keyword)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는 사용할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4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i="0" dirty="0">
                <a:effectLst/>
                <a:latin typeface="notokr"/>
              </a:rPr>
              <a:t>키워드</a:t>
            </a:r>
            <a:r>
              <a:rPr lang="en-US" altLang="ko-KR" sz="4400" b="1" i="0" dirty="0">
                <a:effectLst/>
                <a:latin typeface="notokr"/>
              </a:rPr>
              <a:t>(keyword)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9388EA-866A-6AD7-EBE4-F09B304F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98" y="2718129"/>
            <a:ext cx="6328194" cy="2147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4AFAB-34F2-D6EE-28CF-C213D2C081BC}"/>
              </a:ext>
            </a:extLst>
          </p:cNvPr>
          <p:cNvSpPr txBox="1"/>
          <p:nvPr/>
        </p:nvSpPr>
        <p:spPr>
          <a:xfrm>
            <a:off x="1702998" y="2156452"/>
            <a:ext cx="1024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키워드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(Keyword)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파이썬에서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이미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예약되어있는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문자열로서 다른 용도로 사용이 불가능한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연산자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24C3F-AB90-4D22-0C3A-087C3C93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E5644-9305-7A18-35CA-0B27741156D4}"/>
              </a:ext>
            </a:extLst>
          </p:cNvPr>
          <p:cNvSpPr txBox="1"/>
          <p:nvPr/>
        </p:nvSpPr>
        <p:spPr>
          <a:xfrm>
            <a:off x="1568032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산술 연산자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0FCB0-4D38-CC7D-627D-8BDB30DCCDA0}"/>
              </a:ext>
            </a:extLst>
          </p:cNvPr>
          <p:cNvSpPr txBox="1"/>
          <p:nvPr/>
        </p:nvSpPr>
        <p:spPr>
          <a:xfrm>
            <a:off x="6487339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관계 연산자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AA180C-59D9-937C-B913-C946743E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39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37BA8-5D54-A988-FEB2-8C9B2531EDAF}"/>
              </a:ext>
            </a:extLst>
          </p:cNvPr>
          <p:cNvSpPr txBox="1"/>
          <p:nvPr/>
        </p:nvSpPr>
        <p:spPr>
          <a:xfrm>
            <a:off x="1568032" y="4470720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논리 연산자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260891-61F4-AE25-988C-CBFE976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4859602"/>
            <a:ext cx="62475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 우선순위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101FD-C007-0D45-C5A5-6E657784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12" y="0"/>
            <a:ext cx="5272988" cy="264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5D2957-6764-15B1-EBFE-0B732BF2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652414"/>
            <a:ext cx="5368116" cy="2691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5C7CD-1A42-0EB2-73A9-5DF0BEE09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4784"/>
            <a:ext cx="5368116" cy="26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763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KR</vt:lpstr>
      <vt:lpstr>notokr</vt:lpstr>
      <vt:lpstr>se-nanumgothic</vt:lpstr>
      <vt:lpstr>나눔고딕</vt:lpstr>
      <vt:lpstr>Arial</vt:lpstr>
      <vt:lpstr>Consolas</vt:lpstr>
      <vt:lpstr>Franklin Gothic Book</vt:lpstr>
      <vt:lpstr>자르기</vt:lpstr>
      <vt:lpstr>PowerPoint 프레젠테이션</vt:lpstr>
      <vt:lpstr>다른 언어와의 차이점특징</vt:lpstr>
      <vt:lpstr>python  의 특징</vt:lpstr>
      <vt:lpstr>코드 비교</vt:lpstr>
      <vt:lpstr>python  의 특징</vt:lpstr>
      <vt:lpstr>변수 생성 규칙</vt:lpstr>
      <vt:lpstr>키워드(keyword)</vt:lpstr>
      <vt:lpstr>연산자</vt:lpstr>
      <vt:lpstr>연산자 우선순위</vt:lpstr>
      <vt:lpstr>파이썬 표준 입출력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189</cp:revision>
  <dcterms:created xsi:type="dcterms:W3CDTF">2018-03-18T16:38:18Z</dcterms:created>
  <dcterms:modified xsi:type="dcterms:W3CDTF">2024-08-27T12:57:15Z</dcterms:modified>
  <cp:version>1000.0000.01</cp:version>
</cp:coreProperties>
</file>