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3" autoAdjust="0"/>
    <p:restoredTop sz="100000"/>
  </p:normalViewPr>
  <p:slideViewPr>
    <p:cSldViewPr snapToGrid="0">
      <p:cViewPr varScale="1">
        <p:scale>
          <a:sx n="111" d="100"/>
          <a:sy n="111" d="100"/>
        </p:scale>
        <p:origin x="49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파이썬 기초 </a:t>
            </a:r>
            <a:r>
              <a:rPr lang="en-US" altLang="ko-KR" sz="3600" dirty="0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A7EC7-E8A5-2EFA-78D5-859DB241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6C9DB-7FC9-7A35-1BD5-F734C88757D3}"/>
              </a:ext>
            </a:extLst>
          </p:cNvPr>
          <p:cNvSpPr txBox="1"/>
          <p:nvPr/>
        </p:nvSpPr>
        <p:spPr>
          <a:xfrm>
            <a:off x="1371600" y="2784372"/>
            <a:ext cx="69011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 문제:</a:t>
            </a:r>
          </a:p>
          <a:p>
            <a:r>
              <a:rPr lang="ko-KR" altLang="en-US" dirty="0"/>
              <a:t># 아래는 한 학생의 성적입니다. 각 과목의 점수는 다음과 같습니다:</a:t>
            </a:r>
          </a:p>
          <a:p>
            <a:r>
              <a:rPr lang="ko-KR" altLang="en-US" dirty="0"/>
              <a:t># 국어: 85점, 영어: 90점, 수학: 78점</a:t>
            </a:r>
          </a:p>
          <a:p>
            <a:r>
              <a:rPr lang="ko-KR" altLang="en-US" dirty="0"/>
              <a:t># 과목 점수의 평균을 계산한 뒤, 평균 점수를 출력하세요.</a:t>
            </a:r>
          </a:p>
          <a:p>
            <a:endParaRPr lang="ko-KR" altLang="en-US" dirty="0"/>
          </a:p>
          <a:p>
            <a:r>
              <a:rPr lang="ko-KR" altLang="en-US" dirty="0"/>
              <a:t># 예시 출력:</a:t>
            </a:r>
          </a:p>
          <a:p>
            <a:r>
              <a:rPr lang="ko-KR" altLang="en-US" dirty="0"/>
              <a:t># 평균 점수: 84.33</a:t>
            </a:r>
          </a:p>
        </p:txBody>
      </p:sp>
    </p:spTree>
    <p:extLst>
      <p:ext uri="{BB962C8B-B14F-4D97-AF65-F5344CB8AC3E}">
        <p14:creationId xmlns:p14="http://schemas.microsoft.com/office/powerpoint/2010/main" val="223132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75CE3-C2DB-8AC5-4B7B-0195EB450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F0CFD-5599-0AF9-CA41-76BCC478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9BFC2-5B35-83EC-478E-A60B0293273F}"/>
              </a:ext>
            </a:extLst>
          </p:cNvPr>
          <p:cNvSpPr txBox="1"/>
          <p:nvPr/>
        </p:nvSpPr>
        <p:spPr>
          <a:xfrm>
            <a:off x="1371600" y="2784372"/>
            <a:ext cx="69011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문제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사용자에게 숫자 하나를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그 숫자가 짝수인지 홀수인지 출력하는 프로그램을 작성하세요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예시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입력</a:t>
            </a:r>
            <a:r>
              <a:rPr lang="en-US" altLang="ko-KR" dirty="0"/>
              <a:t>: 7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홀수입니다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74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DF4C6-4F3B-4F49-39D4-F2D19349B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AD424-D4C3-D6B6-206D-2394E2DA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3FB56-4C3E-C595-DE8C-B86FE9FAA06F}"/>
              </a:ext>
            </a:extLst>
          </p:cNvPr>
          <p:cNvSpPr txBox="1"/>
          <p:nvPr/>
        </p:nvSpPr>
        <p:spPr>
          <a:xfrm>
            <a:off x="1371599" y="2201882"/>
            <a:ext cx="80053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문제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주어진 숫자 리스트에서 가장 큰 숫자와 가장 작은 숫자를 찾아 출력하라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가장 큰 숫자는 </a:t>
            </a:r>
            <a:r>
              <a:rPr lang="en-US" altLang="ko-KR" dirty="0"/>
              <a:t>max() </a:t>
            </a:r>
            <a:r>
              <a:rPr lang="ko-KR" altLang="en-US" dirty="0"/>
              <a:t>함수를 가장 작은 수는 </a:t>
            </a:r>
            <a:r>
              <a:rPr lang="en-US" altLang="ko-KR" dirty="0"/>
              <a:t>min() </a:t>
            </a:r>
            <a:r>
              <a:rPr lang="ko-KR" altLang="en-US" dirty="0"/>
              <a:t>함수를 </a:t>
            </a:r>
            <a:r>
              <a:rPr lang="ko-KR" altLang="en-US" dirty="0" err="1"/>
              <a:t>이용할수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리스트는 다음과 같습니다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# numbers = [12, 45, 7, 89, 24, 56, 3, 98, 1]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출력 형식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가장 큰 숫자</a:t>
            </a:r>
            <a:r>
              <a:rPr lang="en-US" altLang="ko-KR" dirty="0"/>
              <a:t>: 98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가장 작은 숫자</a:t>
            </a:r>
            <a:r>
              <a:rPr lang="en-US" altLang="ko-KR" dirty="0"/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215280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8D05A-3B84-ADB0-A276-65048F352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5CA8D-6BCE-9A5B-CDDB-2D4D05AE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D4CF8-32B1-9A1D-54CA-74AEB181390F}"/>
              </a:ext>
            </a:extLst>
          </p:cNvPr>
          <p:cNvSpPr txBox="1"/>
          <p:nvPr/>
        </p:nvSpPr>
        <p:spPr>
          <a:xfrm>
            <a:off x="1371600" y="2274838"/>
            <a:ext cx="80053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문제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사용자로부터 원하는 개수만큼 숫자를 </a:t>
            </a:r>
            <a:r>
              <a:rPr lang="ko-KR" altLang="en-US" dirty="0" err="1"/>
              <a:t>입력받아</a:t>
            </a:r>
            <a:r>
              <a:rPr lang="ko-KR" altLang="en-US" dirty="0"/>
              <a:t> 배열에 저장하고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# </a:t>
            </a:r>
            <a:r>
              <a:rPr lang="ko-KR" altLang="en-US" dirty="0" err="1"/>
              <a:t>입력받은</a:t>
            </a:r>
            <a:r>
              <a:rPr lang="ko-KR" altLang="en-US" dirty="0"/>
              <a:t> 배열을 출력하는 프로그램을 작성하세요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예제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입력</a:t>
            </a:r>
            <a:r>
              <a:rPr lang="en-US" altLang="ko-KR" dirty="0"/>
              <a:t>: 3 (</a:t>
            </a:r>
            <a:r>
              <a:rPr lang="ko-KR" altLang="en-US" dirty="0"/>
              <a:t>배열의 크기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숫자 입력</a:t>
            </a:r>
            <a:r>
              <a:rPr lang="en-US" altLang="ko-KR" dirty="0"/>
              <a:t>: 5, 10, 15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</a:t>
            </a:r>
            <a:r>
              <a:rPr lang="en-US" altLang="ko-KR" dirty="0"/>
              <a:t>: [5, 10, 15]</a:t>
            </a:r>
          </a:p>
        </p:txBody>
      </p:sp>
    </p:spTree>
    <p:extLst>
      <p:ext uri="{BB962C8B-B14F-4D97-AF65-F5344CB8AC3E}">
        <p14:creationId xmlns:p14="http://schemas.microsoft.com/office/powerpoint/2010/main" val="132091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FF3B6-13C3-96B6-E969-B0DC9C83D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588AE-403A-EF2B-F388-F417DB7A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DF95F-95FB-DB73-CE5E-A90F8E570185}"/>
              </a:ext>
            </a:extLst>
          </p:cNvPr>
          <p:cNvSpPr txBox="1"/>
          <p:nvPr/>
        </p:nvSpPr>
        <p:spPr>
          <a:xfrm>
            <a:off x="1371600" y="2201882"/>
            <a:ext cx="69011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문제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사용자로부터 여러 숫자를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짝수와 홀수를 각각 나누어 저장한 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짝수와 홀수의 합계를 출력하는 프로그램을 작성하세요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# - </a:t>
            </a:r>
            <a:r>
              <a:rPr lang="ko-KR" altLang="en-US" dirty="0"/>
              <a:t>사용자는 숫자를 공백으로 구분하여 입력합니다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3 5 6 8 10)</a:t>
            </a:r>
          </a:p>
          <a:p>
            <a:r>
              <a:rPr lang="en-US" altLang="ko-KR" dirty="0"/>
              <a:t># - </a:t>
            </a:r>
            <a:r>
              <a:rPr lang="ko-KR" altLang="en-US" dirty="0"/>
              <a:t>짝수와 홀수의 합계를 각각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예시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입력</a:t>
            </a:r>
            <a:r>
              <a:rPr lang="en-US" altLang="ko-KR" dirty="0"/>
              <a:t>: 3 5 6 8 10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짝수의 합</a:t>
            </a:r>
            <a:r>
              <a:rPr lang="en-US" altLang="ko-KR" dirty="0"/>
              <a:t>: 24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홀수의 합</a:t>
            </a:r>
            <a:r>
              <a:rPr lang="en-US" altLang="ko-KR" dirty="0"/>
              <a:t>: 8</a:t>
            </a:r>
          </a:p>
        </p:txBody>
      </p:sp>
    </p:spTree>
    <p:extLst>
      <p:ext uri="{BB962C8B-B14F-4D97-AF65-F5344CB8AC3E}">
        <p14:creationId xmlns:p14="http://schemas.microsoft.com/office/powerpoint/2010/main" val="203215814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292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자르기</vt:lpstr>
      <vt:lpstr>PowerPoint 프레젠테이션</vt:lpstr>
      <vt:lpstr>문제 01</vt:lpstr>
      <vt:lpstr>문제 02</vt:lpstr>
      <vt:lpstr>문제 03</vt:lpstr>
      <vt:lpstr>문제 04</vt:lpstr>
      <vt:lpstr>문제 05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261</cp:revision>
  <dcterms:created xsi:type="dcterms:W3CDTF">2018-03-18T16:38:18Z</dcterms:created>
  <dcterms:modified xsi:type="dcterms:W3CDTF">2025-03-20T10:35:18Z</dcterms:modified>
  <cp:version>1000.0000.01</cp:version>
</cp:coreProperties>
</file>