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ISO_639-1_%EC%BD%94%EB%93%9C_%EB%AA%A9%EB%A1%9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ISO_639-1_%EC%BD%94%EB%93%9C_%EB%AA%A9%EB%A1%9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</a:t>
            </a:r>
            <a:r>
              <a:rPr lang="ko-KR" altLang="en-US" sz="3600" dirty="0"/>
              <a:t>번역기 만들기</a:t>
            </a:r>
            <a:endParaRPr lang="en-US" altLang="ko-KR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1DF4F-B0A1-2A27-F676-C76B23A98BA7}"/>
              </a:ext>
            </a:extLst>
          </p:cNvPr>
          <p:cNvSpPr txBox="1"/>
          <p:nvPr/>
        </p:nvSpPr>
        <p:spPr>
          <a:xfrm>
            <a:off x="1214163" y="5213487"/>
            <a:ext cx="2565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API </a:t>
            </a:r>
            <a:r>
              <a:rPr lang="ko-KR" altLang="en-US" dirty="0"/>
              <a:t>선택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Nanum Barun Gothic"/>
              </a:rPr>
              <a:t>발급 된 </a:t>
            </a:r>
            <a:r>
              <a:rPr lang="en-US" altLang="ko-KR" dirty="0">
                <a:latin typeface="Nanum Barun Gothic"/>
              </a:rPr>
              <a:t>API Key </a:t>
            </a:r>
            <a:r>
              <a:rPr lang="ko-KR" altLang="en-US" dirty="0">
                <a:latin typeface="Nanum Barun Gothic"/>
              </a:rPr>
              <a:t>확인</a:t>
            </a:r>
            <a:endParaRPr lang="en-US" altLang="ko-KR" dirty="0">
              <a:latin typeface="Nanum Barun Gothic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atin typeface="Nanum Bar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EBC6B-10FA-EE80-5BD4-F8BBA493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875198"/>
            <a:ext cx="11483130" cy="310760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F31E04-09DC-0C08-4758-E775DD5D1452}"/>
              </a:ext>
            </a:extLst>
          </p:cNvPr>
          <p:cNvSpPr/>
          <p:nvPr/>
        </p:nvSpPr>
        <p:spPr>
          <a:xfrm>
            <a:off x="3438524" y="3524250"/>
            <a:ext cx="1524001" cy="1009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4106411" cy="755009"/>
          </a:xfrm>
        </p:spPr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3023-CA06-05FA-10CE-76EC3AC752D2}"/>
              </a:ext>
            </a:extLst>
          </p:cNvPr>
          <p:cNvSpPr txBox="1"/>
          <p:nvPr/>
        </p:nvSpPr>
        <p:spPr>
          <a:xfrm>
            <a:off x="708869" y="1382625"/>
            <a:ext cx="114852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requests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json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Message = str(input("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문자열을 입력해 주세요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url_for_deepl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'https://api-free.deepl.com/v2/translate'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params = {'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auth_key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 : 'ba59a929-40d2-4d1b-99ed-170c538568d9:fx', 'text' : Message, 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source_lang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 : 'KO', 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target_lang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": 'EN' }</a:t>
            </a: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result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requests.post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url_for_deepl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data=params, verify=True)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200: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요청이 성공적으로 처리되었습니다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result.json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text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['translations'][0]['text’]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detected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response_body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['translations'][0]['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detected_source_language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']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print(f'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언어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({detected}) : {Message} -&gt;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 결과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{text} ')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print(f"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요청 처리에 실패했습니다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상태 코드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A12F0-B7CE-7147-2660-7A8F2ED8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3304740"/>
            <a:ext cx="5457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9" y="324322"/>
            <a:ext cx="5387130" cy="755009"/>
          </a:xfrm>
        </p:spPr>
        <p:txBody>
          <a:bodyPr>
            <a:normAutofit/>
          </a:bodyPr>
          <a:lstStyle/>
          <a:p>
            <a:r>
              <a:rPr lang="en-US" altLang="ko-KR" b="0" dirty="0" err="1">
                <a:solidFill>
                  <a:schemeClr val="tx1"/>
                </a:solidFill>
                <a:effectLst/>
                <a:latin typeface="+mj-ea"/>
              </a:rPr>
              <a:t>DeepL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과제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4396E-063E-FA77-511B-930DAA0B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8" y="2029519"/>
            <a:ext cx="7366961" cy="2798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00584-0267-7448-99CD-BC56085DC132}"/>
              </a:ext>
            </a:extLst>
          </p:cNvPr>
          <p:cNvSpPr txBox="1"/>
          <p:nvPr/>
        </p:nvSpPr>
        <p:spPr>
          <a:xfrm>
            <a:off x="1765537" y="1473782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Nanum Barun Gothic"/>
              </a:rPr>
              <a:t>한국어를 특정 언어로 번역 하게 만들기</a:t>
            </a:r>
            <a:r>
              <a:rPr lang="en-US" altLang="ko-KR" dirty="0">
                <a:latin typeface="Nanum Barun Gothic"/>
              </a:rPr>
              <a:t>. </a:t>
            </a:r>
            <a:r>
              <a:rPr lang="ko-KR" altLang="en-US" dirty="0">
                <a:latin typeface="Nanum Barun Gothic"/>
              </a:rPr>
              <a:t>언어 코드는 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ISO 639-1 </a:t>
            </a: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표 참조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25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CE309F1-5D47-4507-1D57-4ED96757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8" y="2068046"/>
            <a:ext cx="7366961" cy="27604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9" y="324322"/>
            <a:ext cx="5387130" cy="755009"/>
          </a:xfrm>
        </p:spPr>
        <p:txBody>
          <a:bodyPr>
            <a:normAutofit/>
          </a:bodyPr>
          <a:lstStyle/>
          <a:p>
            <a:r>
              <a:rPr lang="en-US" altLang="ko-KR" b="0" dirty="0" err="1">
                <a:solidFill>
                  <a:schemeClr val="tx1"/>
                </a:solidFill>
                <a:effectLst/>
                <a:latin typeface="+mj-ea"/>
              </a:rPr>
              <a:t>DeepL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+mj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과제 </a:t>
            </a:r>
            <a:r>
              <a:rPr lang="en-US" altLang="ko-KR" dirty="0">
                <a:solidFill>
                  <a:schemeClr val="tx1"/>
                </a:solidFill>
                <a:latin typeface="+mj-ea"/>
              </a:rPr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00584-0267-7448-99CD-BC56085DC132}"/>
              </a:ext>
            </a:extLst>
          </p:cNvPr>
          <p:cNvSpPr txBox="1"/>
          <p:nvPr/>
        </p:nvSpPr>
        <p:spPr>
          <a:xfrm>
            <a:off x="1765537" y="1473782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Nanum Barun Gothic"/>
              </a:rPr>
              <a:t>입력된 언어를 특정 언어로 번역 하게 만들기</a:t>
            </a:r>
            <a:r>
              <a:rPr lang="en-US" altLang="ko-KR" dirty="0">
                <a:latin typeface="Nanum Barun Gothic"/>
              </a:rPr>
              <a:t>. </a:t>
            </a:r>
            <a:r>
              <a:rPr lang="ko-KR" altLang="en-US" dirty="0">
                <a:latin typeface="Nanum Barun Gothic"/>
              </a:rPr>
              <a:t>언어 코드는 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ISO 639-1 </a:t>
            </a:r>
            <a:r>
              <a:rPr lang="ko-KR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표 참조</a:t>
            </a:r>
            <a:r>
              <a:rPr lang="en-US" altLang="ko-KR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84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27839"/>
            <a:ext cx="5198770" cy="755009"/>
          </a:xfrm>
        </p:spPr>
        <p:txBody>
          <a:bodyPr>
            <a:normAutofit/>
          </a:bodyPr>
          <a:lstStyle/>
          <a:p>
            <a:r>
              <a:rPr lang="en-US" altLang="ko-KR" b="0" dirty="0" err="1">
                <a:solidFill>
                  <a:schemeClr val="tx1"/>
                </a:solidFill>
                <a:effectLst/>
                <a:latin typeface="+mj-ea"/>
              </a:rPr>
              <a:t>DeepL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+mj-ea"/>
              </a:rPr>
              <a:t> Library 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3023-CA06-05FA-10CE-76EC3AC752D2}"/>
              </a:ext>
            </a:extLst>
          </p:cNvPr>
          <p:cNvSpPr txBox="1"/>
          <p:nvPr/>
        </p:nvSpPr>
        <p:spPr>
          <a:xfrm>
            <a:off x="706773" y="1982450"/>
            <a:ext cx="114852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deepl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json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effectLst/>
                <a:latin typeface="Consolas" panose="020B0609020204030204" pitchFamily="49" charset="0"/>
              </a:rPr>
              <a:t>Message = str(input("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문자열을 입력해 주세요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"))</a:t>
            </a: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auth_key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"ba59a929-40d2-4d1b-99ed-170c538568d9:fx"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translator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deepl.Translator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auth_key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result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translator.translate_text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(Message,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source_lang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="",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target_lang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="EN")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200: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text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 결과</a:t>
            </a: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detected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result.detected_source_language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#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감지된 언어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print(f'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번역할 언어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({detected}) : {Message} -&gt;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번역 결과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{text} ')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    print(f"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요청 처리에 실패했습니다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상태 코드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{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result.status_code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49616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528A8EE-08E6-C414-BF4E-049ADAE6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45" y="3683291"/>
            <a:ext cx="2902676" cy="1869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79BDA4-362A-94FE-364C-1A71CB2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46" y="1623103"/>
            <a:ext cx="2902676" cy="1856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B33FB0-98E7-24AC-AB7F-057651460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086" y="2684739"/>
            <a:ext cx="2902676" cy="1869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9" y="427839"/>
            <a:ext cx="5465427" cy="755009"/>
          </a:xfrm>
        </p:spPr>
        <p:txBody>
          <a:bodyPr>
            <a:normAutofit fontScale="90000"/>
          </a:bodyPr>
          <a:lstStyle/>
          <a:p>
            <a:r>
              <a:rPr lang="en-US" altLang="ko-KR" b="0" dirty="0" err="1">
                <a:solidFill>
                  <a:schemeClr val="tx1"/>
                </a:solidFill>
                <a:effectLst/>
                <a:latin typeface="+mj-ea"/>
              </a:rPr>
              <a:t>DeepL</a:t>
            </a:r>
            <a:r>
              <a:rPr lang="ko-KR" altLang="en-US" dirty="0">
                <a:latin typeface="+mj-ea"/>
              </a:rPr>
              <a:t>  번역기 만들기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3882B7-CF32-D1E2-CD51-D919880FB1F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10762" y="2551195"/>
            <a:ext cx="2719584" cy="1068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A4DD241-CA9B-043A-9588-847BBD0BC8E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10762" y="3619371"/>
            <a:ext cx="2719583" cy="998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42283D-6C67-C44D-575B-1236E84B90EF}"/>
              </a:ext>
            </a:extLst>
          </p:cNvPr>
          <p:cNvSpPr txBox="1"/>
          <p:nvPr/>
        </p:nvSpPr>
        <p:spPr>
          <a:xfrm>
            <a:off x="841271" y="1716380"/>
            <a:ext cx="436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i="0" dirty="0">
                <a:effectLst/>
                <a:latin typeface="Nanum Barun Gothic"/>
              </a:rPr>
              <a:t>아래와 같이 동작 하는 애플리케이션 만들어 보기</a:t>
            </a:r>
            <a:endParaRPr lang="en-US" altLang="ko-KR" sz="1400" i="0" dirty="0">
              <a:effectLst/>
              <a:latin typeface="Nanum Barun Gothic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Nanum Barun Gothic"/>
              </a:rPr>
              <a:t>Ex. </a:t>
            </a:r>
            <a:r>
              <a:rPr lang="ko-KR" altLang="en-US" sz="1400" dirty="0">
                <a:latin typeface="Nanum Barun Gothic"/>
              </a:rPr>
              <a:t>이전장의 </a:t>
            </a:r>
            <a:r>
              <a:rPr lang="en-US" altLang="ko-KR" sz="1400" dirty="0">
                <a:latin typeface="Nanum Barun Gothic"/>
              </a:rPr>
              <a:t>API </a:t>
            </a:r>
            <a:r>
              <a:rPr lang="ko-KR" altLang="en-US" sz="1400" dirty="0">
                <a:latin typeface="Nanum Barun Gothic"/>
              </a:rPr>
              <a:t>테스트 예제를 참고 </a:t>
            </a:r>
            <a:r>
              <a:rPr lang="ko-KR" altLang="en-US" sz="1400" dirty="0" err="1">
                <a:latin typeface="Nanum Barun Gothic"/>
              </a:rPr>
              <a:t>할것</a:t>
            </a:r>
            <a:endParaRPr lang="en-US" altLang="ko-KR" sz="1400" i="0" dirty="0">
              <a:effectLst/>
              <a:latin typeface="Nanum Barun Gothic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494E69-C786-9964-9E60-5AB791C55289}"/>
              </a:ext>
            </a:extLst>
          </p:cNvPr>
          <p:cNvSpPr/>
          <p:nvPr/>
        </p:nvSpPr>
        <p:spPr>
          <a:xfrm>
            <a:off x="2130725" y="4364967"/>
            <a:ext cx="2180037" cy="189036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129631-CEF9-59EB-A156-109C3071AA09}"/>
              </a:ext>
            </a:extLst>
          </p:cNvPr>
          <p:cNvCxnSpPr>
            <a:cxnSpLocks/>
            <a:stCxn id="17" idx="2"/>
            <a:endCxn id="22" idx="1"/>
          </p:cNvCxnSpPr>
          <p:nvPr/>
        </p:nvCxnSpPr>
        <p:spPr>
          <a:xfrm>
            <a:off x="3220744" y="4554003"/>
            <a:ext cx="531281" cy="10747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430CF3B-C930-0BA9-AA80-586699791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25" y="4694086"/>
            <a:ext cx="2902676" cy="18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763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389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Nanum Barun Gothic</vt:lpstr>
      <vt:lpstr>Consolas</vt:lpstr>
      <vt:lpstr>Franklin Gothic Book</vt:lpstr>
      <vt:lpstr>자르기</vt:lpstr>
      <vt:lpstr>PowerPoint 프레젠테이션</vt:lpstr>
      <vt:lpstr>API 사용하기</vt:lpstr>
      <vt:lpstr>API 예제</vt:lpstr>
      <vt:lpstr>DeepL API 과제 1</vt:lpstr>
      <vt:lpstr>DeepL API 과제 2</vt:lpstr>
      <vt:lpstr>DeepL Library 예제</vt:lpstr>
      <vt:lpstr>DeepL  번역기 만들기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128</cp:revision>
  <dcterms:created xsi:type="dcterms:W3CDTF">2018-03-18T16:38:18Z</dcterms:created>
  <dcterms:modified xsi:type="dcterms:W3CDTF">2024-07-25T12:31:40Z</dcterms:modified>
  <cp:version>1000.0000.01</cp:version>
</cp:coreProperties>
</file>