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3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1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3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6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4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2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E8144C8-544C-4D9E-82C4-9991EFD85B65}"/>
              </a:ext>
            </a:extLst>
          </p:cNvPr>
          <p:cNvSpPr/>
          <p:nvPr/>
        </p:nvSpPr>
        <p:spPr>
          <a:xfrm>
            <a:off x="348460" y="355368"/>
            <a:ext cx="11495081" cy="6147264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noFill/>
          <a:ln w="31750">
            <a:solidFill>
              <a:srgbClr val="00154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EB1EE8-2A4E-4A61-A381-BB572FED6D94}"/>
              </a:ext>
            </a:extLst>
          </p:cNvPr>
          <p:cNvCxnSpPr>
            <a:cxnSpLocks/>
          </p:cNvCxnSpPr>
          <p:nvPr/>
        </p:nvCxnSpPr>
        <p:spPr>
          <a:xfrm flipH="1">
            <a:off x="3817832" y="1223763"/>
            <a:ext cx="455633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6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91300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1" y="339389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3" y="1150021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7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3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0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7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4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324467" y="1031679"/>
            <a:ext cx="79788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973397" y="633472"/>
            <a:ext cx="501442" cy="79641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968F0-42AB-428C-91E1-DF77B02A6C74}"/>
              </a:ext>
            </a:extLst>
          </p:cNvPr>
          <p:cNvCxnSpPr>
            <a:cxnSpLocks/>
          </p:cNvCxnSpPr>
          <p:nvPr/>
        </p:nvCxnSpPr>
        <p:spPr>
          <a:xfrm flipH="1">
            <a:off x="4002904" y="6473833"/>
            <a:ext cx="78547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E8CC4C-26E8-4BFC-B58A-D261537A8353}"/>
              </a:ext>
            </a:extLst>
          </p:cNvPr>
          <p:cNvCxnSpPr>
            <a:cxnSpLocks/>
          </p:cNvCxnSpPr>
          <p:nvPr/>
        </p:nvCxnSpPr>
        <p:spPr>
          <a:xfrm flipH="1">
            <a:off x="210223" y="6473833"/>
            <a:ext cx="76317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9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이상우</cp:lastModifiedBy>
  <cp:revision>15</cp:revision>
  <dcterms:created xsi:type="dcterms:W3CDTF">2018-06-13T11:24:55Z</dcterms:created>
  <dcterms:modified xsi:type="dcterms:W3CDTF">2018-11-02T08:18:21Z</dcterms:modified>
</cp:coreProperties>
</file>