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65" r:id="rId8"/>
    <p:sldId id="264" r:id="rId9"/>
    <p:sldId id="260" r:id="rId10"/>
    <p:sldId id="266" r:id="rId11"/>
    <p:sldId id="267" r:id="rId12"/>
    <p:sldId id="261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8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B76C-F355-428D-9DBF-5FDE0BE73E2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211C-C636-4729-BF4C-937972C8D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14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B76C-F355-428D-9DBF-5FDE0BE73E2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211C-C636-4729-BF4C-937972C8D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7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71B76C-F355-428D-9DBF-5FDE0BE73E2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25211C-C636-4729-BF4C-937972C8D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3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B76C-F355-428D-9DBF-5FDE0BE73E2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211C-C636-4729-BF4C-937972C8D9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0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B76C-F355-428D-9DBF-5FDE0BE73E2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211C-C636-4729-BF4C-937972C8D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8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B76C-F355-428D-9DBF-5FDE0BE73E2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211C-C636-4729-BF4C-937972C8D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2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B76C-F355-428D-9DBF-5FDE0BE73E2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211C-C636-4729-BF4C-937972C8D9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0320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B76C-F355-428D-9DBF-5FDE0BE73E2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211C-C636-4729-BF4C-937972C8D9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B76C-F355-428D-9DBF-5FDE0BE73E2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211C-C636-4729-BF4C-937972C8D90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E771B76C-F355-428D-9DBF-5FDE0BE73E2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211C-C636-4729-BF4C-937972C8D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7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E771B76C-F355-428D-9DBF-5FDE0BE73E2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211C-C636-4729-BF4C-937972C8D90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3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B76C-F355-428D-9DBF-5FDE0BE73E2C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5211C-C636-4729-BF4C-937972C8D9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6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11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별삼각형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D1221EC-6420-4A1F-AD97-AD1ED2595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8840"/>
            <a:ext cx="8229600" cy="3480867"/>
          </a:xfrm>
        </p:spPr>
      </p:pic>
    </p:spTree>
    <p:extLst>
      <p:ext uri="{BB962C8B-B14F-4D97-AF65-F5344CB8AC3E}">
        <p14:creationId xmlns:p14="http://schemas.microsoft.com/office/powerpoint/2010/main" val="423770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별삼각형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A203D6-1301-4AC5-B099-F0EF5BD37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line = int(input('</a:t>
            </a:r>
            <a:r>
              <a:rPr lang="ko-KR" altLang="en-US" dirty="0"/>
              <a:t>출력할 라인 수</a:t>
            </a:r>
            <a:r>
              <a:rPr lang="en-US" altLang="ko-KR" dirty="0"/>
              <a:t>'))</a:t>
            </a:r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range(1,line+1,1):</a:t>
            </a:r>
          </a:p>
          <a:p>
            <a:r>
              <a:rPr lang="en-US" altLang="ko-KR" dirty="0"/>
              <a:t>    for k in range(</a:t>
            </a:r>
            <a:r>
              <a:rPr lang="en-US" altLang="ko-KR" dirty="0" err="1"/>
              <a:t>i</a:t>
            </a:r>
            <a:r>
              <a:rPr lang="en-US" altLang="ko-KR" dirty="0"/>
              <a:t>,(line-1)+1,1):</a:t>
            </a:r>
          </a:p>
          <a:p>
            <a:r>
              <a:rPr lang="en-US" altLang="ko-KR" dirty="0"/>
              <a:t>        print(' ', end='')</a:t>
            </a:r>
          </a:p>
          <a:p>
            <a:r>
              <a:rPr lang="en-US" altLang="ko-KR" dirty="0"/>
              <a:t>    for k in range(0,(</a:t>
            </a:r>
            <a:r>
              <a:rPr lang="en-US" altLang="ko-KR" dirty="0" err="1"/>
              <a:t>i</a:t>
            </a:r>
            <a:r>
              <a:rPr lang="en-US" altLang="ko-KR" dirty="0"/>
              <a:t>*2-1),1):</a:t>
            </a:r>
          </a:p>
          <a:p>
            <a:r>
              <a:rPr lang="en-US" altLang="ko-KR" dirty="0"/>
              <a:t>        print('*', end='')</a:t>
            </a:r>
          </a:p>
          <a:p>
            <a:r>
              <a:rPr lang="en-US" altLang="ko-KR" dirty="0"/>
              <a:t>    print('',end='\n')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71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48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/>
              <a:t>개인의 할 일 목록을 관리하는 프로그램을 만들어보자</a:t>
            </a:r>
            <a:r>
              <a:rPr lang="en-US" altLang="ko-KR" dirty="0"/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규칙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처음에는 빈 목록으로 시작합니다</a:t>
            </a:r>
            <a:r>
              <a:rPr lang="en-US" altLang="ko-KR" dirty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목록을 입력</a:t>
            </a:r>
            <a:r>
              <a:rPr lang="en-US" altLang="ko-KR" dirty="0"/>
              <a:t>(</a:t>
            </a:r>
            <a:r>
              <a:rPr lang="ko-KR" altLang="en-US" dirty="0"/>
              <a:t>추가</a:t>
            </a:r>
            <a:r>
              <a:rPr lang="en-US" altLang="ko-KR" dirty="0"/>
              <a:t>), </a:t>
            </a:r>
            <a:r>
              <a:rPr lang="ko-KR" altLang="en-US" dirty="0"/>
              <a:t>삭제할 수 있습니다</a:t>
            </a:r>
            <a:r>
              <a:rPr lang="en-US" altLang="ko-KR" dirty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특정한 일을 완료했을 경우 목록에서 삭제합니다</a:t>
            </a:r>
            <a:r>
              <a:rPr lang="en-US" altLang="ko-KR" dirty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새로운 일을 해야 할 경우 목록에 삽입</a:t>
            </a:r>
            <a:r>
              <a:rPr lang="en-US" altLang="ko-KR" dirty="0"/>
              <a:t> </a:t>
            </a:r>
            <a:r>
              <a:rPr lang="ko-KR" altLang="en-US" dirty="0"/>
              <a:t>혹은 추가합니다</a:t>
            </a:r>
            <a:r>
              <a:rPr lang="en-US" altLang="ko-KR" dirty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컴퓨터는 사용자에게 추가할 일이 있는지</a:t>
            </a:r>
            <a:r>
              <a:rPr lang="en-US" altLang="ko-KR" dirty="0"/>
              <a:t>? </a:t>
            </a:r>
            <a:r>
              <a:rPr lang="ko-KR" altLang="en-US" dirty="0"/>
              <a:t>완료한 일이 있는지를 물어봅니다</a:t>
            </a:r>
            <a:r>
              <a:rPr lang="en-US" altLang="ko-KR" dirty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모든 일이 다 완료된 경우 휴가 메시지를 보냅니다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리스트 연습</a:t>
            </a:r>
          </a:p>
        </p:txBody>
      </p:sp>
    </p:spTree>
    <p:extLst>
      <p:ext uri="{BB962C8B-B14F-4D97-AF65-F5344CB8AC3E}">
        <p14:creationId xmlns:p14="http://schemas.microsoft.com/office/powerpoint/2010/main" val="226748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리스트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A429938-F7B2-40A3-8448-B20CA4BFD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dirty="0"/>
              <a:t>from random import </a:t>
            </a:r>
            <a:r>
              <a:rPr lang="en-US" altLang="ko-KR" dirty="0" err="1"/>
              <a:t>randint</a:t>
            </a:r>
            <a:endParaRPr lang="en-US" altLang="ko-KR" dirty="0"/>
          </a:p>
          <a:p>
            <a:r>
              <a:rPr lang="en-US" altLang="ko-KR" dirty="0"/>
              <a:t>Schedule = list()  # </a:t>
            </a:r>
            <a:r>
              <a:rPr lang="ko-KR" altLang="en-US" dirty="0"/>
              <a:t>빈 리스트 생성</a:t>
            </a:r>
          </a:p>
          <a:p>
            <a:r>
              <a:rPr lang="en-US" altLang="ko-KR" dirty="0" err="1"/>
              <a:t>insert_check</a:t>
            </a:r>
            <a:r>
              <a:rPr lang="en-US" altLang="ko-KR" dirty="0"/>
              <a:t>=0 </a:t>
            </a:r>
          </a:p>
          <a:p>
            <a:r>
              <a:rPr lang="en-US" altLang="ko-KR" dirty="0"/>
              <a:t>MENU = ['1. </a:t>
            </a:r>
            <a:r>
              <a:rPr lang="ko-KR" altLang="en-US" dirty="0" err="1"/>
              <a:t>할일</a:t>
            </a:r>
            <a:r>
              <a:rPr lang="ko-KR" altLang="en-US" dirty="0"/>
              <a:t> 추가</a:t>
            </a:r>
            <a:r>
              <a:rPr lang="en-US" altLang="ko-KR" dirty="0"/>
              <a:t>','2. </a:t>
            </a:r>
            <a:r>
              <a:rPr lang="ko-KR" altLang="en-US" dirty="0" err="1"/>
              <a:t>할일</a:t>
            </a:r>
            <a:r>
              <a:rPr lang="ko-KR" altLang="en-US" dirty="0"/>
              <a:t> 삭제</a:t>
            </a:r>
            <a:r>
              <a:rPr lang="en-US" altLang="ko-KR" dirty="0"/>
              <a:t>',]</a:t>
            </a:r>
          </a:p>
          <a:p>
            <a:r>
              <a:rPr lang="en-US" altLang="ko-KR" dirty="0"/>
              <a:t>switch = 0</a:t>
            </a:r>
          </a:p>
          <a:p>
            <a:r>
              <a:rPr lang="en-US" altLang="ko-KR" dirty="0"/>
              <a:t>select = 0</a:t>
            </a:r>
          </a:p>
          <a:p>
            <a:r>
              <a:rPr lang="en-US" altLang="ko-KR" dirty="0" err="1"/>
              <a:t>random_num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random_num</a:t>
            </a:r>
            <a:r>
              <a:rPr lang="en-US" altLang="ko-KR" dirty="0"/>
              <a:t> = </a:t>
            </a:r>
            <a:r>
              <a:rPr lang="en-US" altLang="ko-KR" dirty="0" err="1"/>
              <a:t>randint</a:t>
            </a:r>
            <a:r>
              <a:rPr lang="en-US" altLang="ko-KR" dirty="0"/>
              <a:t>(0,10) # 10/1 </a:t>
            </a:r>
            <a:r>
              <a:rPr lang="ko-KR" altLang="en-US" dirty="0" err="1"/>
              <a:t>확율</a:t>
            </a:r>
            <a:r>
              <a:rPr lang="ko-KR" altLang="en-US" dirty="0"/>
              <a:t> 로 컴퓨터가 질문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if switch == 0 :</a:t>
            </a:r>
          </a:p>
          <a:p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MENU:</a:t>
            </a:r>
          </a:p>
          <a:p>
            <a:r>
              <a:rPr lang="en-US" altLang="ko-KR" dirty="0"/>
              <a:t>    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random_num</a:t>
            </a:r>
            <a:r>
              <a:rPr lang="en-US" altLang="ko-KR" dirty="0"/>
              <a:t> == 10 # </a:t>
            </a:r>
            <a:r>
              <a:rPr lang="ko-KR" altLang="en-US" dirty="0"/>
              <a:t>컴퓨터가 사용자에게 질문하기 위한 조건을 판단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    switch = 30 # </a:t>
            </a:r>
            <a:r>
              <a:rPr lang="ko-KR" altLang="en-US" dirty="0"/>
              <a:t>컴퓨터가 질문을 진행함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else</a:t>
            </a:r>
          </a:p>
          <a:p>
            <a:r>
              <a:rPr lang="en-US" altLang="ko-KR" dirty="0"/>
              <a:t>            switch = 1 # </a:t>
            </a:r>
            <a:r>
              <a:rPr lang="ko-KR" altLang="en-US" dirty="0"/>
              <a:t>정상적으로 진행함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len</a:t>
            </a:r>
            <a:r>
              <a:rPr lang="en-US" altLang="ko-KR" dirty="0"/>
              <a:t>(Schedule) == 0 #</a:t>
            </a:r>
          </a:p>
          <a:p>
            <a:r>
              <a:rPr lang="en-US" altLang="ko-KR" dirty="0"/>
              <a:t>            print('</a:t>
            </a:r>
            <a:r>
              <a:rPr lang="ko-KR" altLang="en-US" dirty="0"/>
              <a:t>휴가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        else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switch == 1 : </a:t>
            </a:r>
          </a:p>
          <a:p>
            <a:r>
              <a:rPr lang="en-US" altLang="ko-KR" dirty="0"/>
              <a:t>        select = int(input('</a:t>
            </a:r>
            <a:r>
              <a:rPr lang="ko-KR" altLang="en-US" dirty="0"/>
              <a:t>무엇을 할까요</a:t>
            </a:r>
            <a:r>
              <a:rPr lang="en-US" altLang="ko-KR" dirty="0"/>
              <a:t>? 1. :</a:t>
            </a:r>
            <a:r>
              <a:rPr lang="ko-KR" altLang="en-US" dirty="0"/>
              <a:t>추가 </a:t>
            </a:r>
            <a:r>
              <a:rPr lang="en-US" altLang="ko-KR" dirty="0"/>
              <a:t>abs(): </a:t>
            </a:r>
            <a:r>
              <a:rPr lang="ko-KR" altLang="en-US" dirty="0"/>
              <a:t>삭제</a:t>
            </a:r>
            <a:r>
              <a:rPr lang="en-US" altLang="ko-KR" dirty="0"/>
              <a:t>'))</a:t>
            </a:r>
          </a:p>
          <a:p>
            <a:r>
              <a:rPr lang="en-US" altLang="ko-KR" dirty="0"/>
              <a:t>        if select == 1:</a:t>
            </a:r>
          </a:p>
          <a:p>
            <a:r>
              <a:rPr lang="en-US" altLang="ko-KR" dirty="0"/>
              <a:t>            switch = 10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select == 2:</a:t>
            </a:r>
          </a:p>
          <a:p>
            <a:r>
              <a:rPr lang="en-US" altLang="ko-KR" dirty="0"/>
              <a:t>            switch = 20</a:t>
            </a:r>
          </a:p>
          <a:p>
            <a:r>
              <a:rPr lang="en-US" altLang="ko-KR" dirty="0"/>
              <a:t>        else</a:t>
            </a:r>
          </a:p>
          <a:p>
            <a:r>
              <a:rPr lang="en-US" altLang="ko-KR" dirty="0"/>
              <a:t>            print('</a:t>
            </a:r>
            <a:r>
              <a:rPr lang="ko-KR" altLang="en-US" dirty="0"/>
              <a:t>잘못 입력했습니다</a:t>
            </a:r>
            <a:r>
              <a:rPr lang="en-US" altLang="ko-KR" dirty="0"/>
              <a:t>.')</a:t>
            </a:r>
          </a:p>
          <a:p>
            <a:r>
              <a:rPr lang="en-US" altLang="ko-KR" dirty="0"/>
              <a:t>            switch = 1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switch == 10 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Schedule.insert</a:t>
            </a:r>
            <a:r>
              <a:rPr lang="en-US" altLang="ko-KR" dirty="0"/>
              <a:t>(</a:t>
            </a:r>
            <a:r>
              <a:rPr lang="en-US" altLang="ko-KR" dirty="0" err="1"/>
              <a:t>Schedule_index,input</a:t>
            </a:r>
            <a:r>
              <a:rPr lang="en-US" altLang="ko-KR" dirty="0"/>
              <a:t>('</a:t>
            </a:r>
            <a:r>
              <a:rPr lang="ko-KR" altLang="en-US" dirty="0"/>
              <a:t>어떤 일을 추가할까요</a:t>
            </a:r>
            <a:r>
              <a:rPr lang="en-US" altLang="ko-KR" dirty="0"/>
              <a:t>??'))</a:t>
            </a:r>
          </a:p>
          <a:p>
            <a:r>
              <a:rPr lang="en-US" altLang="ko-KR" dirty="0"/>
              <a:t>        switch = 0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insert_check</a:t>
            </a:r>
            <a:r>
              <a:rPr lang="en-US" altLang="ko-KR" dirty="0"/>
              <a:t> = 1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switch == 20 :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len</a:t>
            </a:r>
            <a:r>
              <a:rPr lang="en-US" altLang="ko-KR" dirty="0"/>
              <a:t>(Schedule) != 0 # </a:t>
            </a:r>
            <a:r>
              <a:rPr lang="ko-KR" altLang="en-US" dirty="0"/>
              <a:t>삭제를 </a:t>
            </a:r>
            <a:r>
              <a:rPr lang="ko-KR" altLang="en-US" dirty="0" err="1"/>
              <a:t>해야하는데</a:t>
            </a:r>
            <a:r>
              <a:rPr lang="ko-KR" altLang="en-US" dirty="0"/>
              <a:t> 리스트가 비어 </a:t>
            </a:r>
            <a:r>
              <a:rPr lang="ko-KR" altLang="en-US" dirty="0" err="1"/>
              <a:t>있을경우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Schedule.remove</a:t>
            </a:r>
            <a:r>
              <a:rPr lang="en-US" altLang="ko-KR" dirty="0"/>
              <a:t>(</a:t>
            </a:r>
            <a:r>
              <a:rPr lang="en-US" altLang="ko-KR" dirty="0" err="1"/>
              <a:t>Schedule_index,input</a:t>
            </a:r>
            <a:r>
              <a:rPr lang="en-US" altLang="ko-KR" dirty="0"/>
              <a:t>('</a:t>
            </a:r>
            <a:r>
              <a:rPr lang="ko-KR" altLang="en-US" dirty="0"/>
              <a:t>어떤 일을 삭제할까요</a:t>
            </a:r>
            <a:r>
              <a:rPr lang="en-US" altLang="ko-KR" dirty="0"/>
              <a:t>?'))</a:t>
            </a:r>
          </a:p>
          <a:p>
            <a:r>
              <a:rPr lang="en-US" altLang="ko-KR" dirty="0"/>
              <a:t>            switch = 0</a:t>
            </a:r>
          </a:p>
          <a:p>
            <a:r>
              <a:rPr lang="en-US" altLang="ko-KR" dirty="0"/>
              <a:t>        else</a:t>
            </a:r>
          </a:p>
          <a:p>
            <a:r>
              <a:rPr lang="en-US" altLang="ko-KR" dirty="0"/>
              <a:t>            print('</a:t>
            </a:r>
            <a:r>
              <a:rPr lang="ko-KR" altLang="en-US" dirty="0"/>
              <a:t>휴가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switch == 30 :</a:t>
            </a:r>
          </a:p>
          <a:p>
            <a:r>
              <a:rPr lang="en-US" altLang="ko-KR" dirty="0"/>
              <a:t>        check = input('</a:t>
            </a:r>
            <a:r>
              <a:rPr lang="ko-KR" altLang="en-US" dirty="0"/>
              <a:t>일정을 추가 하려면 </a:t>
            </a:r>
            <a:r>
              <a:rPr lang="en-US" altLang="ko-KR" dirty="0"/>
              <a:t>y </a:t>
            </a:r>
            <a:r>
              <a:rPr lang="ko-KR" altLang="en-US" dirty="0"/>
              <a:t>삭제 하려면 </a:t>
            </a:r>
            <a:r>
              <a:rPr lang="en-US" altLang="ko-KR" dirty="0"/>
              <a:t>n </a:t>
            </a:r>
            <a:r>
              <a:rPr lang="ko-KR" altLang="en-US" dirty="0"/>
              <a:t>을 입력 하세요 없다면 아무 키나 입력해 주세요</a:t>
            </a:r>
            <a:r>
              <a:rPr lang="en-US" altLang="ko-KR" dirty="0"/>
              <a:t>.')</a:t>
            </a:r>
          </a:p>
          <a:p>
            <a:r>
              <a:rPr lang="en-US" altLang="ko-KR" dirty="0"/>
              <a:t>        if check == 'y'</a:t>
            </a:r>
          </a:p>
          <a:p>
            <a:r>
              <a:rPr lang="en-US" altLang="ko-KR" dirty="0"/>
              <a:t>            switch == 10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check == 'n'</a:t>
            </a:r>
          </a:p>
          <a:p>
            <a:r>
              <a:rPr lang="en-US" altLang="ko-KR" dirty="0"/>
              <a:t>            switch == 20</a:t>
            </a:r>
          </a:p>
          <a:p>
            <a:r>
              <a:rPr lang="en-US" altLang="ko-KR" dirty="0"/>
              <a:t>        else</a:t>
            </a:r>
          </a:p>
          <a:p>
            <a:r>
              <a:rPr lang="en-US" altLang="ko-KR" dirty="0"/>
              <a:t>            switch ==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34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리스트 연습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C9C2E88-93A8-4DD0-990B-948AF8D0F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5877272"/>
          </a:xfrm>
        </p:spPr>
      </p:pic>
    </p:spTree>
    <p:extLst>
      <p:ext uri="{BB962C8B-B14F-4D97-AF65-F5344CB8AC3E}">
        <p14:creationId xmlns:p14="http://schemas.microsoft.com/office/powerpoint/2010/main" val="310980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사용자로부터 원하는 단수를 </a:t>
            </a:r>
            <a:r>
              <a:rPr lang="ko-KR" altLang="en-US" dirty="0" err="1"/>
              <a:t>입력받아</a:t>
            </a:r>
            <a:r>
              <a:rPr lang="ko-KR" altLang="en-US" dirty="0"/>
              <a:t> 해당하는 구구단만을 출력하세요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</a:t>
            </a:r>
            <a:r>
              <a:rPr lang="ko-KR" altLang="en-US" dirty="0"/>
              <a:t>을 입력하면 프로그램을 종료합니다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</a:t>
            </a:r>
            <a:r>
              <a:rPr lang="ko-KR" altLang="en-US" dirty="0"/>
              <a:t>이 입력되기 전까지는 계속해서 실행하도록 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구구단 프로그램</a:t>
            </a:r>
            <a:r>
              <a:rPr lang="en-US" altLang="ko-KR" dirty="0"/>
              <a:t>(</a:t>
            </a:r>
            <a:r>
              <a:rPr lang="ko-KR" altLang="en-US" dirty="0"/>
              <a:t>이미 했죠</a:t>
            </a:r>
            <a:r>
              <a:rPr lang="en-US" altLang="ko-KR" dirty="0"/>
              <a:t>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28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실행 예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111473"/>
            <a:ext cx="8505825" cy="547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97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44676-3821-4980-935B-AB9C02B2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571152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705095-261D-431B-8F4A-4845ABB6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3816"/>
            <a:ext cx="9144000" cy="60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8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47C8B-61A3-49EB-B065-757CF9AD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400" dirty="0" err="1"/>
              <a:t>dansu</a:t>
            </a:r>
            <a:r>
              <a:rPr lang="en-US" altLang="ko-KR" sz="2400" dirty="0"/>
              <a:t> = 0 # </a:t>
            </a:r>
            <a:r>
              <a:rPr lang="ko-KR" altLang="en-US" sz="2400" dirty="0"/>
              <a:t>입력될 단수 저장 </a:t>
            </a:r>
            <a:br>
              <a:rPr lang="ko-KR" altLang="en-US" sz="2400" dirty="0"/>
            </a:br>
            <a:r>
              <a:rPr lang="en-US" altLang="ko-KR" sz="2400" dirty="0"/>
              <a:t>value = 0 # </a:t>
            </a:r>
            <a:r>
              <a:rPr lang="ko-KR" altLang="en-US" sz="2400" dirty="0"/>
              <a:t>계산된 결과 저장 </a:t>
            </a:r>
            <a:br>
              <a:rPr lang="ko-KR" altLang="en-US" sz="2400" dirty="0"/>
            </a:br>
            <a:r>
              <a:rPr lang="en-US" altLang="ko-KR" sz="2400" dirty="0"/>
              <a:t>while True:</a:t>
            </a:r>
            <a:br>
              <a:rPr lang="en-US" altLang="ko-KR" sz="2400" dirty="0"/>
            </a:br>
            <a:r>
              <a:rPr lang="en-US" altLang="ko-KR" sz="2400" dirty="0"/>
              <a:t>    </a:t>
            </a:r>
            <a:r>
              <a:rPr lang="en-US" altLang="ko-KR" sz="2400" dirty="0" err="1"/>
              <a:t>dansu</a:t>
            </a:r>
            <a:r>
              <a:rPr lang="en-US" altLang="ko-KR" sz="2400" dirty="0"/>
              <a:t> = int(input('</a:t>
            </a:r>
            <a:r>
              <a:rPr lang="ko-KR" altLang="en-US" sz="2400" dirty="0"/>
              <a:t>몇 단을 계산할까요</a:t>
            </a:r>
            <a:r>
              <a:rPr lang="en-US" altLang="ko-KR" sz="2400" dirty="0"/>
              <a:t>?(0:</a:t>
            </a:r>
            <a:r>
              <a:rPr lang="ko-KR" altLang="en-US" sz="2400" dirty="0"/>
              <a:t>종료</a:t>
            </a:r>
            <a:r>
              <a:rPr lang="en-US" altLang="ko-KR" sz="2400" dirty="0"/>
              <a:t>)'))</a:t>
            </a:r>
            <a:br>
              <a:rPr lang="en-US" altLang="ko-KR" sz="2400" dirty="0"/>
            </a:br>
            <a:r>
              <a:rPr lang="en-US" altLang="ko-KR" sz="2400" dirty="0"/>
              <a:t>    if </a:t>
            </a:r>
            <a:r>
              <a:rPr lang="en-US" altLang="ko-KR" sz="2400" dirty="0" err="1"/>
              <a:t>dansu</a:t>
            </a:r>
            <a:r>
              <a:rPr lang="en-US" altLang="ko-KR" sz="2400" dirty="0"/>
              <a:t> == 0 :</a:t>
            </a:r>
            <a:br>
              <a:rPr lang="en-US" altLang="ko-KR" sz="2400" dirty="0"/>
            </a:br>
            <a:r>
              <a:rPr lang="en-US" altLang="ko-KR" sz="2400" dirty="0"/>
              <a:t>        print('</a:t>
            </a:r>
            <a:r>
              <a:rPr lang="ko-KR" altLang="en-US" sz="2400" dirty="0"/>
              <a:t>이용해 주셔 감사합니다</a:t>
            </a:r>
            <a:r>
              <a:rPr lang="en-US" altLang="ko-KR" sz="2400" dirty="0"/>
              <a:t>.')</a:t>
            </a:r>
            <a:br>
              <a:rPr lang="en-US" altLang="ko-KR" sz="2400" dirty="0"/>
            </a:br>
            <a:r>
              <a:rPr lang="en-US" altLang="ko-KR" sz="2400" dirty="0"/>
              <a:t>        break</a:t>
            </a:r>
            <a:br>
              <a:rPr lang="en-US" altLang="ko-KR" sz="2400" dirty="0"/>
            </a:br>
            <a:r>
              <a:rPr lang="en-US" altLang="ko-KR" sz="2400" dirty="0"/>
              <a:t>    else:</a:t>
            </a:r>
            <a:br>
              <a:rPr lang="en-US" altLang="ko-KR" sz="2400" dirty="0"/>
            </a:br>
            <a:r>
              <a:rPr lang="en-US" altLang="ko-KR" sz="2400" dirty="0"/>
              <a:t>        print(</a:t>
            </a:r>
            <a:r>
              <a:rPr lang="en-US" altLang="ko-KR" sz="2400" dirty="0" err="1"/>
              <a:t>dansu</a:t>
            </a:r>
            <a:r>
              <a:rPr lang="en-US" altLang="ko-KR" sz="2400" dirty="0"/>
              <a:t>,' </a:t>
            </a:r>
            <a:r>
              <a:rPr lang="ko-KR" altLang="en-US" sz="2400" dirty="0"/>
              <a:t>단은 바로</a:t>
            </a:r>
            <a:r>
              <a:rPr lang="en-US" altLang="ko-KR" sz="2400" dirty="0"/>
              <a:t>..')</a:t>
            </a:r>
            <a:br>
              <a:rPr lang="en-US" altLang="ko-KR" sz="2400" dirty="0"/>
            </a:br>
            <a:r>
              <a:rPr lang="en-US" altLang="ko-KR" sz="2400" dirty="0"/>
              <a:t>        print('======================')</a:t>
            </a:r>
            <a:br>
              <a:rPr lang="en-US" altLang="ko-KR" sz="2400" dirty="0"/>
            </a:br>
            <a:r>
              <a:rPr lang="en-US" altLang="ko-KR" sz="2400" dirty="0"/>
              <a:t>    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in range(1, 9):</a:t>
            </a:r>
            <a:br>
              <a:rPr lang="en-US" altLang="ko-KR" sz="2400" dirty="0"/>
            </a:br>
            <a:r>
              <a:rPr lang="en-US" altLang="ko-KR" sz="2400" dirty="0"/>
              <a:t>        value =  </a:t>
            </a:r>
            <a:r>
              <a:rPr lang="en-US" altLang="ko-KR" sz="2400" dirty="0" err="1"/>
              <a:t>dansu</a:t>
            </a:r>
            <a:r>
              <a:rPr lang="en-US" altLang="ko-KR" sz="2400" dirty="0"/>
              <a:t> *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  </a:t>
            </a:r>
            <a:br>
              <a:rPr lang="en-US" altLang="ko-KR" sz="2400" dirty="0"/>
            </a:br>
            <a:r>
              <a:rPr lang="en-US" altLang="ko-KR" sz="2400" dirty="0"/>
              <a:t>        print(</a:t>
            </a:r>
            <a:r>
              <a:rPr lang="en-US" altLang="ko-KR" sz="2400" dirty="0" err="1"/>
              <a:t>dansu</a:t>
            </a:r>
            <a:r>
              <a:rPr lang="en-US" altLang="ko-KR" sz="2400" dirty="0"/>
              <a:t>,' * ',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,'  =  ',value) </a:t>
            </a:r>
            <a:br>
              <a:rPr lang="en-US" altLang="ko-KR" sz="2400" dirty="0"/>
            </a:br>
            <a:r>
              <a:rPr lang="en-US" altLang="ko-KR" sz="2400" dirty="0"/>
              <a:t>    print('======================')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690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7638"/>
            <a:ext cx="8219256" cy="53237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컴퓨터가 생각한 임의의 수를 사람이 맞추는 게임입니다</a:t>
            </a:r>
            <a:r>
              <a:rPr lang="en-US" altLang="ko-KR" sz="20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/>
              <a:t>단 사람의 수가 컴퓨터의  수보다 매우 크면</a:t>
            </a:r>
            <a:r>
              <a:rPr lang="en-US" altLang="ko-KR" sz="2000" dirty="0"/>
              <a:t>(</a:t>
            </a:r>
            <a:r>
              <a:rPr lang="ko-KR" altLang="en-US" sz="2000" dirty="0"/>
              <a:t>혹은 작으면</a:t>
            </a:r>
            <a:r>
              <a:rPr lang="en-US" altLang="ko-KR" sz="2000" dirty="0"/>
              <a:t>) ＂</a:t>
            </a:r>
            <a:r>
              <a:rPr lang="ko-KR" altLang="en-US" sz="2000" dirty="0"/>
              <a:t>너무 커</a:t>
            </a:r>
            <a:r>
              <a:rPr lang="en-US" altLang="ko-KR" sz="2000" dirty="0"/>
              <a:t>~”, “</a:t>
            </a:r>
            <a:r>
              <a:rPr lang="ko-KR" altLang="en-US" sz="2000" dirty="0"/>
              <a:t>너무 작아</a:t>
            </a:r>
            <a:r>
              <a:rPr lang="en-US" altLang="ko-KR" sz="2000" dirty="0"/>
              <a:t>“</a:t>
            </a:r>
            <a:r>
              <a:rPr lang="ko-KR" altLang="en-US" sz="2000" dirty="0"/>
              <a:t>와 같은 메시지를 출력하고 다시 입력을 기다립니다</a:t>
            </a:r>
            <a:r>
              <a:rPr lang="en-US" altLang="ko-KR" sz="2000" dirty="0"/>
              <a:t>. </a:t>
            </a:r>
            <a:r>
              <a:rPr lang="ko-KR" altLang="en-US" sz="2000" dirty="0"/>
              <a:t>어느 정도 가까워지면 답에 근접했다는 메시지를 출력하고 결국 정답을 입력할 수 있도록 합니다</a:t>
            </a:r>
            <a:r>
              <a:rPr lang="en-US" altLang="ko-KR" sz="2000" dirty="0"/>
              <a:t>.</a:t>
            </a:r>
          </a:p>
          <a:p>
            <a:pPr marL="3429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단</a:t>
            </a:r>
            <a:r>
              <a:rPr lang="en-US" altLang="ko-KR" sz="2000" dirty="0"/>
              <a:t>! </a:t>
            </a:r>
            <a:r>
              <a:rPr lang="ko-KR" altLang="en-US" sz="2000" dirty="0"/>
              <a:t>한 게임당 시도할 수 있는 횟수를 정하고 정해진 횟수 내에 성공하지 못 하면 실패하는 것으로 정합니다</a:t>
            </a:r>
            <a:r>
              <a:rPr lang="en-US" altLang="ko-KR" sz="2000" dirty="0"/>
              <a:t>.</a:t>
            </a:r>
          </a:p>
          <a:p>
            <a:pPr marL="3429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게임 시작 전에 몇 게임 할 건지를 입력 받고 그 횟수만큼만 게임을 진행합니다</a:t>
            </a:r>
            <a:r>
              <a:rPr lang="en-US" altLang="ko-KR" sz="2000" dirty="0"/>
              <a:t>.</a:t>
            </a:r>
          </a:p>
          <a:p>
            <a:pPr marL="3429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정해진 게임 수만큼 시도하여 성공한 횟수와 실패한 횟수까지 출력하기</a:t>
            </a:r>
          </a:p>
          <a:p>
            <a:pPr>
              <a:lnSpc>
                <a:spcPct val="120000"/>
              </a:lnSpc>
            </a:pPr>
            <a:r>
              <a:rPr lang="ko-KR" altLang="en-US" sz="2000" dirty="0"/>
              <a:t>게임을 종료했을 경우 사용자가 이긴 횟수와 컴퓨터가 이긴 횟수를 출력하고 최종 승자를 알려줍니다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숫자 맞추기 게임</a:t>
            </a:r>
          </a:p>
        </p:txBody>
      </p:sp>
    </p:spTree>
    <p:extLst>
      <p:ext uri="{BB962C8B-B14F-4D97-AF65-F5344CB8AC3E}">
        <p14:creationId xmlns:p14="http://schemas.microsoft.com/office/powerpoint/2010/main" val="363349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숫자 맞추기 게임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F7F1B1-3660-42A1-9A69-04D40C9A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024A1E-7511-428C-9F6D-19FE57AD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4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숫자 맞추기 게임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4244EC6-A01D-401F-90F1-9D70B27D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en-US" altLang="ko-KR" sz="800" dirty="0"/>
              <a:t>from random import </a:t>
            </a:r>
            <a:r>
              <a:rPr lang="en-US" altLang="ko-KR" sz="800" dirty="0" err="1"/>
              <a:t>randint</a:t>
            </a:r>
            <a:endParaRPr lang="en-US" altLang="ko-KR" sz="800" dirty="0"/>
          </a:p>
          <a:p>
            <a:r>
              <a:rPr lang="en-US" altLang="ko-KR" sz="800" dirty="0" err="1"/>
              <a:t>random_num</a:t>
            </a:r>
            <a:r>
              <a:rPr lang="en-US" altLang="ko-KR" sz="800" dirty="0"/>
              <a:t> = 0 # </a:t>
            </a:r>
            <a:r>
              <a:rPr lang="ko-KR" altLang="en-US" sz="800" dirty="0"/>
              <a:t>컴퓨터 의 수 </a:t>
            </a:r>
          </a:p>
          <a:p>
            <a:r>
              <a:rPr lang="en-US" altLang="ko-KR" sz="800" dirty="0"/>
              <a:t>value=0 # </a:t>
            </a:r>
            <a:r>
              <a:rPr lang="ko-KR" altLang="en-US" sz="800" dirty="0"/>
              <a:t>게임당 시도횟수 </a:t>
            </a:r>
          </a:p>
          <a:p>
            <a:r>
              <a:rPr lang="en-US" altLang="ko-KR" sz="800" dirty="0" err="1"/>
              <a:t>game_nbr</a:t>
            </a:r>
            <a:r>
              <a:rPr lang="en-US" altLang="ko-KR" sz="800" dirty="0"/>
              <a:t>=0; # </a:t>
            </a:r>
            <a:r>
              <a:rPr lang="ko-KR" altLang="en-US" sz="800" dirty="0"/>
              <a:t>진행할 게임의 수</a:t>
            </a:r>
          </a:p>
          <a:p>
            <a:r>
              <a:rPr lang="en-US" altLang="ko-KR" sz="800" dirty="0"/>
              <a:t>usar=0 # </a:t>
            </a:r>
            <a:r>
              <a:rPr lang="ko-KR" altLang="en-US" sz="800" dirty="0"/>
              <a:t>사용자 입력 값</a:t>
            </a:r>
          </a:p>
          <a:p>
            <a:r>
              <a:rPr lang="en-US" altLang="ko-KR" sz="800" dirty="0" err="1"/>
              <a:t>fail_count</a:t>
            </a:r>
            <a:r>
              <a:rPr lang="en-US" altLang="ko-KR" sz="800" dirty="0"/>
              <a:t>=0 # </a:t>
            </a:r>
            <a:r>
              <a:rPr lang="ko-KR" altLang="en-US" sz="800" dirty="0"/>
              <a:t>오답 카운트</a:t>
            </a:r>
          </a:p>
          <a:p>
            <a:r>
              <a:rPr lang="en-US" altLang="ko-KR" sz="800" dirty="0" err="1"/>
              <a:t>Error_count</a:t>
            </a:r>
            <a:r>
              <a:rPr lang="en-US" altLang="ko-KR" sz="800" dirty="0"/>
              <a:t>=0 #</a:t>
            </a:r>
            <a:r>
              <a:rPr lang="ko-KR" altLang="en-US" sz="800" dirty="0"/>
              <a:t>오답임을 확인</a:t>
            </a:r>
          </a:p>
          <a:p>
            <a:r>
              <a:rPr lang="en-US" altLang="ko-KR" sz="800" dirty="0" err="1"/>
              <a:t>success_count</a:t>
            </a:r>
            <a:r>
              <a:rPr lang="en-US" altLang="ko-KR" sz="800" dirty="0"/>
              <a:t>=0 # </a:t>
            </a:r>
            <a:r>
              <a:rPr lang="ko-KR" altLang="en-US" sz="800" dirty="0"/>
              <a:t>사용자 정답 카운트</a:t>
            </a:r>
          </a:p>
          <a:p>
            <a:r>
              <a:rPr lang="en-US" altLang="ko-KR" sz="800" dirty="0" err="1"/>
              <a:t>computer_success</a:t>
            </a:r>
            <a:r>
              <a:rPr lang="en-US" altLang="ko-KR" sz="800" dirty="0"/>
              <a:t>=0 # pc </a:t>
            </a:r>
            <a:r>
              <a:rPr lang="ko-KR" altLang="en-US" sz="800" dirty="0"/>
              <a:t>정답 카운트  </a:t>
            </a:r>
          </a:p>
          <a:p>
            <a:r>
              <a:rPr lang="en-US" altLang="ko-KR" sz="800" dirty="0"/>
              <a:t>MIN = 1 # </a:t>
            </a:r>
            <a:r>
              <a:rPr lang="ko-KR" altLang="en-US" sz="800" dirty="0"/>
              <a:t>랜덤 수의 최대값</a:t>
            </a:r>
          </a:p>
          <a:p>
            <a:r>
              <a:rPr lang="en-US" altLang="ko-KR" sz="800" dirty="0"/>
              <a:t>MAX = 100 # </a:t>
            </a:r>
            <a:r>
              <a:rPr lang="ko-KR" altLang="en-US" sz="800" dirty="0"/>
              <a:t>랜덤 수의 최대값 </a:t>
            </a:r>
          </a:p>
          <a:p>
            <a:r>
              <a:rPr lang="en-US" altLang="ko-KR" sz="800" dirty="0" err="1"/>
              <a:t>game_nbr</a:t>
            </a:r>
            <a:r>
              <a:rPr lang="en-US" altLang="ko-KR" sz="800" dirty="0"/>
              <a:t> = int(input('</a:t>
            </a:r>
            <a:r>
              <a:rPr lang="ko-KR" altLang="en-US" sz="800" dirty="0"/>
              <a:t>게임 횟수</a:t>
            </a:r>
            <a:r>
              <a:rPr lang="en-US" altLang="ko-KR" sz="800" dirty="0"/>
              <a:t>'))</a:t>
            </a:r>
          </a:p>
          <a:p>
            <a:r>
              <a:rPr lang="en-US" altLang="ko-KR" sz="800" dirty="0"/>
              <a:t>for </a:t>
            </a:r>
            <a:r>
              <a:rPr lang="en-US" altLang="ko-KR" sz="800" dirty="0" err="1"/>
              <a:t>i</a:t>
            </a:r>
            <a:r>
              <a:rPr lang="en-US" altLang="ko-KR" sz="800" dirty="0"/>
              <a:t> in range(0,(</a:t>
            </a:r>
            <a:r>
              <a:rPr lang="en-US" altLang="ko-KR" sz="800" dirty="0" err="1"/>
              <a:t>game_nbr</a:t>
            </a:r>
            <a:r>
              <a:rPr lang="en-US" altLang="ko-KR" sz="800" dirty="0"/>
              <a:t>)):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Error_count</a:t>
            </a:r>
            <a:r>
              <a:rPr lang="en-US" altLang="ko-KR" sz="800" dirty="0"/>
              <a:t>=0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random_num</a:t>
            </a:r>
            <a:r>
              <a:rPr lang="en-US" altLang="ko-KR" sz="800" dirty="0"/>
              <a:t> = </a:t>
            </a:r>
            <a:r>
              <a:rPr lang="en-US" altLang="ko-KR" sz="800" dirty="0" err="1"/>
              <a:t>randint</a:t>
            </a:r>
            <a:r>
              <a:rPr lang="en-US" altLang="ko-KR" sz="800" dirty="0"/>
              <a:t>(MIN,MAX)</a:t>
            </a:r>
          </a:p>
          <a:p>
            <a:r>
              <a:rPr lang="en-US" altLang="ko-KR" sz="800" dirty="0"/>
              <a:t>    value = int(input('</a:t>
            </a:r>
            <a:r>
              <a:rPr lang="ko-KR" altLang="en-US" sz="800" dirty="0" err="1"/>
              <a:t>몇번</a:t>
            </a:r>
            <a:r>
              <a:rPr lang="ko-KR" altLang="en-US" sz="800" dirty="0"/>
              <a:t> 시도</a:t>
            </a:r>
            <a:r>
              <a:rPr lang="en-US" altLang="ko-KR" sz="800" dirty="0"/>
              <a:t>?'))</a:t>
            </a:r>
          </a:p>
          <a:p>
            <a:r>
              <a:rPr lang="en-US" altLang="ko-KR" sz="800" dirty="0"/>
              <a:t>    for j in range(0,value):</a:t>
            </a:r>
          </a:p>
          <a:p>
            <a:r>
              <a:rPr lang="en-US" altLang="ko-KR" sz="800" dirty="0"/>
              <a:t>        usar = int(input('</a:t>
            </a:r>
            <a:r>
              <a:rPr lang="ko-KR" altLang="en-US" sz="800" dirty="0"/>
              <a:t>얼마 </a:t>
            </a:r>
            <a:r>
              <a:rPr lang="ko-KR" altLang="en-US" sz="800" dirty="0" err="1"/>
              <a:t>일꺼</a:t>
            </a:r>
            <a:r>
              <a:rPr lang="ko-KR" altLang="en-US" sz="800" dirty="0"/>
              <a:t> 같아</a:t>
            </a:r>
            <a:r>
              <a:rPr lang="en-US" altLang="ko-KR" sz="800" dirty="0"/>
              <a:t>???'))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random_num</a:t>
            </a:r>
            <a:r>
              <a:rPr lang="en-US" altLang="ko-KR" sz="800" dirty="0"/>
              <a:t> ==  usar :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success_count</a:t>
            </a:r>
            <a:r>
              <a:rPr lang="en-US" altLang="ko-KR" sz="800" dirty="0"/>
              <a:t>+=1</a:t>
            </a:r>
          </a:p>
          <a:p>
            <a:r>
              <a:rPr lang="en-US" altLang="ko-KR" sz="800" dirty="0"/>
              <a:t>            print('</a:t>
            </a:r>
            <a:r>
              <a:rPr lang="ko-KR" altLang="en-US" sz="800" dirty="0"/>
              <a:t>정답입니다</a:t>
            </a:r>
            <a:r>
              <a:rPr lang="en-US" altLang="ko-KR" sz="800" dirty="0"/>
              <a:t>.!')</a:t>
            </a:r>
          </a:p>
          <a:p>
            <a:r>
              <a:rPr lang="en-US" altLang="ko-KR" sz="800" dirty="0"/>
              <a:t>            break</a:t>
            </a:r>
          </a:p>
          <a:p>
            <a:r>
              <a:rPr lang="en-US" altLang="ko-KR" sz="800" dirty="0"/>
              <a:t>        else :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Error_count</a:t>
            </a:r>
            <a:r>
              <a:rPr lang="en-US" altLang="ko-KR" sz="800" dirty="0"/>
              <a:t>+=1</a:t>
            </a:r>
          </a:p>
          <a:p>
            <a:r>
              <a:rPr lang="en-US" altLang="ko-KR" sz="800" dirty="0"/>
              <a:t>            print('</a:t>
            </a:r>
            <a:r>
              <a:rPr lang="ko-KR" altLang="en-US" sz="800" dirty="0"/>
              <a:t>오답입니다</a:t>
            </a:r>
            <a:r>
              <a:rPr lang="en-US" altLang="ko-KR" sz="800" dirty="0"/>
              <a:t>.! </a:t>
            </a:r>
            <a:r>
              <a:rPr lang="ko-KR" altLang="en-US" sz="800" dirty="0"/>
              <a:t>남은 시도 횟수는 </a:t>
            </a:r>
            <a:r>
              <a:rPr lang="en-US" altLang="ko-KR" sz="800" dirty="0"/>
              <a:t>: ',(value -j)-1)</a:t>
            </a:r>
          </a:p>
          <a:p>
            <a:r>
              <a:rPr lang="en-US" altLang="ko-KR" sz="800" dirty="0"/>
              <a:t>        if abs(usar-</a:t>
            </a:r>
            <a:r>
              <a:rPr lang="en-US" altLang="ko-KR" sz="800" dirty="0" err="1"/>
              <a:t>random_num</a:t>
            </a:r>
            <a:r>
              <a:rPr lang="en-US" altLang="ko-KR" sz="800" dirty="0"/>
              <a:t>) &gt;= 10:</a:t>
            </a:r>
          </a:p>
          <a:p>
            <a:r>
              <a:rPr lang="en-US" altLang="ko-KR" sz="800" dirty="0"/>
              <a:t>            if usar &gt; </a:t>
            </a:r>
            <a:r>
              <a:rPr lang="en-US" altLang="ko-KR" sz="800" dirty="0" err="1"/>
              <a:t>random_num</a:t>
            </a:r>
            <a:r>
              <a:rPr lang="en-US" altLang="ko-KR" sz="800" dirty="0"/>
              <a:t> : </a:t>
            </a:r>
          </a:p>
          <a:p>
            <a:r>
              <a:rPr lang="en-US" altLang="ko-KR" sz="800" dirty="0"/>
              <a:t>                print('</a:t>
            </a:r>
            <a:r>
              <a:rPr lang="ko-KR" altLang="en-US" sz="800" dirty="0"/>
              <a:t>너무 커</a:t>
            </a:r>
            <a:r>
              <a:rPr lang="en-US" altLang="ko-KR" sz="800" dirty="0"/>
              <a:t>~')</a:t>
            </a:r>
          </a:p>
          <a:p>
            <a:r>
              <a:rPr lang="en-US" altLang="ko-KR" sz="800" dirty="0"/>
              <a:t>            else : </a:t>
            </a:r>
          </a:p>
          <a:p>
            <a:r>
              <a:rPr lang="en-US" altLang="ko-KR" sz="800" dirty="0"/>
              <a:t>                print('</a:t>
            </a:r>
            <a:r>
              <a:rPr lang="ko-KR" altLang="en-US" sz="800" dirty="0"/>
              <a:t>너무 작아</a:t>
            </a:r>
            <a:r>
              <a:rPr lang="en-US" altLang="ko-KR" sz="800" dirty="0"/>
              <a:t>~')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elif</a:t>
            </a:r>
            <a:r>
              <a:rPr lang="en-US" altLang="ko-KR" sz="800" dirty="0"/>
              <a:t> abs(usar-</a:t>
            </a:r>
            <a:r>
              <a:rPr lang="en-US" altLang="ko-KR" sz="800" dirty="0" err="1"/>
              <a:t>random_num</a:t>
            </a:r>
            <a:r>
              <a:rPr lang="en-US" altLang="ko-KR" sz="800" dirty="0"/>
              <a:t>) &lt;= 5:</a:t>
            </a:r>
          </a:p>
          <a:p>
            <a:r>
              <a:rPr lang="en-US" altLang="ko-KR" sz="800" dirty="0"/>
              <a:t>            print('</a:t>
            </a:r>
            <a:r>
              <a:rPr lang="ko-KR" altLang="en-US" sz="800" dirty="0"/>
              <a:t>근접 했어요</a:t>
            </a:r>
            <a:r>
              <a:rPr lang="en-US" altLang="ko-KR" sz="800" dirty="0"/>
              <a:t>!')</a:t>
            </a:r>
          </a:p>
          <a:p>
            <a:r>
              <a:rPr lang="en-US" altLang="ko-KR" sz="800" dirty="0"/>
              <a:t>    if </a:t>
            </a:r>
            <a:r>
              <a:rPr lang="en-US" altLang="ko-KR" sz="800" dirty="0" err="1"/>
              <a:t>Error_count</a:t>
            </a:r>
            <a:r>
              <a:rPr lang="en-US" altLang="ko-KR" sz="800" dirty="0"/>
              <a:t> == (value) :</a:t>
            </a:r>
          </a:p>
          <a:p>
            <a:r>
              <a:rPr lang="en-US" altLang="ko-KR" sz="800" dirty="0"/>
              <a:t>        print(value,' </a:t>
            </a:r>
            <a:r>
              <a:rPr lang="ko-KR" altLang="en-US" sz="800" dirty="0"/>
              <a:t>번 의 기회를 모두 다 </a:t>
            </a:r>
            <a:r>
              <a:rPr lang="ko-KR" altLang="en-US" sz="800" dirty="0" err="1"/>
              <a:t>썻네요</a:t>
            </a:r>
            <a:r>
              <a:rPr lang="en-US" altLang="ko-KR" sz="800" dirty="0"/>
              <a:t>.. </a:t>
            </a:r>
            <a:r>
              <a:rPr lang="ko-KR" altLang="en-US" sz="800" dirty="0"/>
              <a:t>다음 게임을 노려보세요</a:t>
            </a:r>
            <a:r>
              <a:rPr lang="en-US" altLang="ko-KR" sz="800" dirty="0"/>
              <a:t>!')</a:t>
            </a:r>
          </a:p>
          <a:p>
            <a:r>
              <a:rPr lang="en-US" altLang="ko-KR" sz="800" dirty="0"/>
              <a:t>        print('</a:t>
            </a:r>
            <a:r>
              <a:rPr lang="ko-KR" altLang="en-US" sz="800" dirty="0"/>
              <a:t>남은 게임의 수는 </a:t>
            </a:r>
            <a:r>
              <a:rPr lang="en-US" altLang="ko-KR" sz="800" dirty="0"/>
              <a:t>: ',(</a:t>
            </a:r>
            <a:r>
              <a:rPr lang="en-US" altLang="ko-KR" sz="800" dirty="0" err="1"/>
              <a:t>game_nbr-i</a:t>
            </a:r>
            <a:r>
              <a:rPr lang="en-US" altLang="ko-KR" sz="800" dirty="0"/>
              <a:t>)-1)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fail_count</a:t>
            </a:r>
            <a:r>
              <a:rPr lang="en-US" altLang="ko-KR" sz="800" dirty="0"/>
              <a:t>+=1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computer_success</a:t>
            </a:r>
            <a:r>
              <a:rPr lang="en-US" altLang="ko-KR" sz="800" dirty="0"/>
              <a:t>+=1    </a:t>
            </a:r>
          </a:p>
          <a:p>
            <a:r>
              <a:rPr lang="en-US" altLang="ko-KR" sz="800" dirty="0"/>
              <a:t>print('</a:t>
            </a:r>
            <a:r>
              <a:rPr lang="ko-KR" altLang="en-US" sz="800" dirty="0"/>
              <a:t>정답 횟수 </a:t>
            </a:r>
            <a:r>
              <a:rPr lang="en-US" altLang="ko-KR" sz="800" dirty="0"/>
              <a:t>: ',</a:t>
            </a:r>
            <a:r>
              <a:rPr lang="en-US" altLang="ko-KR" sz="800" dirty="0" err="1"/>
              <a:t>success_count</a:t>
            </a:r>
            <a:r>
              <a:rPr lang="en-US" altLang="ko-KR" sz="800" dirty="0"/>
              <a:t>,'</a:t>
            </a:r>
            <a:r>
              <a:rPr lang="ko-KR" altLang="en-US" sz="800" dirty="0"/>
              <a:t>오답 횟수 </a:t>
            </a:r>
            <a:r>
              <a:rPr lang="en-US" altLang="ko-KR" sz="800" dirty="0"/>
              <a:t>: ',</a:t>
            </a:r>
            <a:r>
              <a:rPr lang="en-US" altLang="ko-KR" sz="800" dirty="0" err="1"/>
              <a:t>fail_count</a:t>
            </a:r>
            <a:r>
              <a:rPr lang="en-US" altLang="ko-KR" sz="800" dirty="0"/>
              <a:t>,'</a:t>
            </a:r>
            <a:r>
              <a:rPr lang="ko-KR" altLang="en-US" sz="800" dirty="0"/>
              <a:t>입니다</a:t>
            </a:r>
            <a:r>
              <a:rPr lang="en-US" altLang="ko-KR" sz="800" dirty="0"/>
              <a:t>.')</a:t>
            </a:r>
          </a:p>
          <a:p>
            <a:r>
              <a:rPr lang="en-US" altLang="ko-KR" sz="800" dirty="0"/>
              <a:t>print('</a:t>
            </a:r>
            <a:r>
              <a:rPr lang="ko-KR" altLang="en-US" sz="800" dirty="0"/>
              <a:t>유저 정답 횟수 </a:t>
            </a:r>
            <a:r>
              <a:rPr lang="en-US" altLang="ko-KR" sz="800" dirty="0"/>
              <a:t>: ',</a:t>
            </a:r>
            <a:r>
              <a:rPr lang="en-US" altLang="ko-KR" sz="800" dirty="0" err="1"/>
              <a:t>success_count,'PC</a:t>
            </a:r>
            <a:r>
              <a:rPr lang="en-US" altLang="ko-KR" sz="800" dirty="0"/>
              <a:t> </a:t>
            </a:r>
            <a:r>
              <a:rPr lang="ko-KR" altLang="en-US" sz="800" dirty="0"/>
              <a:t>정답 횟수 </a:t>
            </a:r>
            <a:r>
              <a:rPr lang="en-US" altLang="ko-KR" sz="800" dirty="0"/>
              <a:t>: ',</a:t>
            </a:r>
            <a:r>
              <a:rPr lang="en-US" altLang="ko-KR" sz="800" dirty="0" err="1"/>
              <a:t>computer_success</a:t>
            </a:r>
            <a:r>
              <a:rPr lang="en-US" altLang="ko-KR" sz="800" dirty="0"/>
              <a:t>)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854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34544"/>
            <a:ext cx="8229600" cy="216023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/>
              <a:t>화면에 </a:t>
            </a:r>
            <a:r>
              <a:rPr lang="en-US" altLang="ko-KR" dirty="0"/>
              <a:t>*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이용한 삼각형</a:t>
            </a:r>
            <a:r>
              <a:rPr lang="en-US" altLang="ko-KR" dirty="0"/>
              <a:t>(</a:t>
            </a:r>
            <a:r>
              <a:rPr lang="ko-KR" altLang="en-US" dirty="0"/>
              <a:t>피라미드</a:t>
            </a:r>
            <a:r>
              <a:rPr lang="en-US" altLang="ko-KR" dirty="0"/>
              <a:t>)</a:t>
            </a:r>
            <a:r>
              <a:rPr lang="ko-KR" altLang="en-US" dirty="0"/>
              <a:t>를 출력하세요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원하는 삼각형의 단 수를 입력하여 삼각형의 크기를 자유롭게 조절할 수 있어야 합니다</a:t>
            </a:r>
            <a:r>
              <a:rPr lang="en-US" altLang="ko-KR" dirty="0"/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출력화면 예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별삼각형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27584" y="3861048"/>
            <a:ext cx="7272808" cy="2814188"/>
            <a:chOff x="1871700" y="3494783"/>
            <a:chExt cx="6264696" cy="2814188"/>
          </a:xfrm>
        </p:grpSpPr>
        <p:sp>
          <p:nvSpPr>
            <p:cNvPr id="4" name="직사각형 3"/>
            <p:cNvSpPr/>
            <p:nvPr/>
          </p:nvSpPr>
          <p:spPr>
            <a:xfrm>
              <a:off x="1871700" y="3500659"/>
              <a:ext cx="1789913" cy="280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***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*****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*******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*********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***********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*************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***************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67944" y="3494783"/>
              <a:ext cx="1764196" cy="280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***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*****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*******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*********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72200" y="3494783"/>
              <a:ext cx="1764196" cy="280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***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*****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696017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266</TotalTime>
  <Words>1109</Words>
  <Application>Microsoft Office PowerPoint</Application>
  <PresentationFormat>화면 슬라이드 쇼(4:3)</PresentationFormat>
  <Paragraphs>143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Tahoma</vt:lpstr>
      <vt:lpstr>Wingdings</vt:lpstr>
      <vt:lpstr>New_Natural01</vt:lpstr>
      <vt:lpstr>파이썬 반복문 과제</vt:lpstr>
      <vt:lpstr>1. 구구단 프로그램(이미 했죠?)</vt:lpstr>
      <vt:lpstr>실행 예</vt:lpstr>
      <vt:lpstr>PowerPoint 프레젠테이션</vt:lpstr>
      <vt:lpstr>dansu = 0 # 입력될 단수 저장  value = 0 # 계산된 결과 저장  while True:     dansu = int(input('몇 단을 계산할까요?(0:종료)'))     if dansu == 0 :         print('이용해 주셔 감사합니다.')         break     else:         print(dansu,' 단은 바로..')         print('======================')     for i in range(1, 9):         value =  dansu * i            print(dansu,' * ',i,'  =  ',value)      print('======================')</vt:lpstr>
      <vt:lpstr>2. 숫자 맞추기 게임</vt:lpstr>
      <vt:lpstr>2. 숫자 맞추기 게임</vt:lpstr>
      <vt:lpstr>2. 숫자 맞추기 게임</vt:lpstr>
      <vt:lpstr>3. 별삼각형 만들기</vt:lpstr>
      <vt:lpstr>3. 별삼각형 만들기</vt:lpstr>
      <vt:lpstr>3. 별삼각형 만들기</vt:lpstr>
      <vt:lpstr>4.리스트 연습</vt:lpstr>
      <vt:lpstr>4.리스트 연습</vt:lpstr>
      <vt:lpstr>4.리스트 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반복문 과제</dc:title>
  <dc:creator>mysaver</dc:creator>
  <cp:lastModifiedBy>lee sang woo</cp:lastModifiedBy>
  <cp:revision>20</cp:revision>
  <dcterms:created xsi:type="dcterms:W3CDTF">2016-05-04T14:32:58Z</dcterms:created>
  <dcterms:modified xsi:type="dcterms:W3CDTF">2021-05-29T17:59:25Z</dcterms:modified>
</cp:coreProperties>
</file>