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2"/>
  </p:notesMasterIdLst>
  <p:sldIdLst>
    <p:sldId id="269" r:id="rId2"/>
    <p:sldId id="265" r:id="rId3"/>
    <p:sldId id="425" r:id="rId4"/>
    <p:sldId id="426" r:id="rId5"/>
    <p:sldId id="427" r:id="rId6"/>
    <p:sldId id="442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</p:sldIdLst>
  <p:sldSz cx="9144000" cy="6858000" type="screen4x3"/>
  <p:notesSz cx="6858000" cy="9144000"/>
  <p:embeddedFontLst>
    <p:embeddedFont>
      <p:font typeface="나눔고딕 ExtraBold" panose="020B0600000101010101" charset="-127"/>
      <p:bold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나눔고딕" panose="020B0600000101010101" charset="-127"/>
      <p:regular r:id="rId26"/>
      <p:bold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Century Schoolbook" panose="02040604050505020304" pitchFamily="18" charset="0"/>
      <p:regular r:id="rId32"/>
      <p:bold r:id="rId33"/>
      <p:italic r:id="rId34"/>
      <p:boldItalic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orient="horz" pos="2189">
          <p15:clr>
            <a:srgbClr val="A4A3A4"/>
          </p15:clr>
        </p15:guide>
        <p15:guide id="5" pos="2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130"/>
    <a:srgbClr val="FFFFFF"/>
    <a:srgbClr val="E91F41"/>
    <a:srgbClr val="78C3E2"/>
    <a:srgbClr val="ADADAD"/>
    <a:srgbClr val="F37187"/>
    <a:srgbClr val="D99694"/>
    <a:srgbClr val="E75C58"/>
    <a:srgbClr val="C3D69B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4" autoAdjust="0"/>
    <p:restoredTop sz="90758" autoAdjust="0"/>
  </p:normalViewPr>
  <p:slideViewPr>
    <p:cSldViewPr snapToGrid="0">
      <p:cViewPr varScale="1">
        <p:scale>
          <a:sx n="71" d="100"/>
          <a:sy n="71" d="100"/>
        </p:scale>
        <p:origin x="1710" y="60"/>
      </p:cViewPr>
      <p:guideLst>
        <p:guide orient="horz" pos="2160"/>
        <p:guide pos="2880"/>
        <p:guide orient="horz" pos="2189"/>
        <p:guide pos="288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67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5E15C-72BD-49FB-941C-20DD62EA1AD9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8136F-91B7-4662-816D-009A5C6A6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594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136F-91B7-4662-816D-009A5C6A65E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554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136F-91B7-4662-816D-009A5C6A65E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990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136F-91B7-4662-816D-009A5C6A65E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812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44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90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40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34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39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3289609" y="178419"/>
            <a:ext cx="4951142" cy="557561"/>
            <a:chOff x="3289609" y="178419"/>
            <a:chExt cx="4951142" cy="557561"/>
          </a:xfrm>
        </p:grpSpPr>
        <p:sp>
          <p:nvSpPr>
            <p:cNvPr id="8" name="직사각형 7"/>
            <p:cNvSpPr/>
            <p:nvPr/>
          </p:nvSpPr>
          <p:spPr>
            <a:xfrm>
              <a:off x="3289609" y="178419"/>
              <a:ext cx="4951142" cy="55756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289609" y="178419"/>
              <a:ext cx="367991" cy="55756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937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10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31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03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90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51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6BE7-BD27-4192-97BB-BE988222ECDC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98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6BE7-BD27-4192-97BB-BE988222ECDC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98861-1242-47CC-A83C-D1E32E35AC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676457" y="0"/>
            <a:ext cx="46754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dirty="0"/>
              <a:t>HALLYM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95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676457" y="0"/>
            <a:ext cx="46754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dirty="0"/>
              <a:t>HALLYM UNIVERSITY</a:t>
            </a:r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267629" y="1984543"/>
            <a:ext cx="4360195" cy="653331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sz="3600" b="1" dirty="0" err="1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유헬스기초프로그래밍</a:t>
            </a:r>
            <a:r>
              <a:rPr lang="en-US" altLang="ko-KR" sz="3600" b="1" dirty="0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900" b="1" dirty="0">
              <a:solidFill>
                <a:schemeClr val="accent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107544" y="2936175"/>
            <a:ext cx="2541475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29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5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268855" y="3666524"/>
            <a:ext cx="3358969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컴퓨터공학과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20125117</a:t>
            </a:r>
          </a:p>
          <a:p>
            <a:pPr algn="r"/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김인규</a:t>
            </a:r>
          </a:p>
        </p:txBody>
      </p:sp>
      <p:pic>
        <p:nvPicPr>
          <p:cNvPr id="1026" name="Picture 2" descr="자바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587" y="1404361"/>
            <a:ext cx="349567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380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0" y="0"/>
            <a:ext cx="3398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#</a:t>
            </a:r>
            <a:r>
              <a:rPr lang="ko-KR" altLang="en-US" sz="5400" b="1" dirty="0"/>
              <a:t>이름규칙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3568390" y="261610"/>
            <a:ext cx="46166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3.JAVA</a:t>
            </a:r>
            <a:r>
              <a:rPr lang="ko-KR" altLang="en-US" sz="2000" dirty="0"/>
              <a:t>의 기초</a:t>
            </a:r>
            <a:r>
              <a:rPr lang="en-US" altLang="ko-KR" sz="2000" dirty="0"/>
              <a:t>	</a:t>
            </a:r>
            <a:r>
              <a:rPr lang="ko-KR" altLang="en-US" sz="2000" dirty="0"/>
              <a:t>  </a:t>
            </a:r>
            <a:r>
              <a:rPr lang="en-US" altLang="ko-KR" sz="2000" dirty="0"/>
              <a:t>	</a:t>
            </a:r>
            <a:r>
              <a:rPr lang="en-US" altLang="ko-KR" sz="1400" dirty="0">
                <a:solidFill>
                  <a:schemeClr val="bg1"/>
                </a:solidFill>
              </a:rPr>
              <a:t>D.</a:t>
            </a:r>
            <a:r>
              <a:rPr lang="ko-KR" altLang="en-US" sz="1400" dirty="0">
                <a:solidFill>
                  <a:schemeClr val="bg1"/>
                </a:solidFill>
              </a:rPr>
              <a:t>변수 이름 규칙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5" y="1673463"/>
            <a:ext cx="7505700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093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98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#</a:t>
            </a:r>
            <a:r>
              <a:rPr lang="ko-KR" altLang="en-US" sz="5400" b="1" dirty="0"/>
              <a:t>증감</a:t>
            </a:r>
            <a:r>
              <a:rPr lang="en-US" altLang="ko-KR" sz="5400" b="1" dirty="0"/>
              <a:t>..?</a:t>
            </a:r>
            <a:endParaRPr lang="ko-KR" altLang="en-US" sz="5400" b="1" dirty="0"/>
          </a:p>
        </p:txBody>
      </p:sp>
      <p:sp>
        <p:nvSpPr>
          <p:cNvPr id="5" name="직사각형 4"/>
          <p:cNvSpPr/>
          <p:nvPr/>
        </p:nvSpPr>
        <p:spPr>
          <a:xfrm>
            <a:off x="3568390" y="261610"/>
            <a:ext cx="46166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3.JAVA</a:t>
            </a:r>
            <a:r>
              <a:rPr lang="ko-KR" altLang="en-US" sz="2000" dirty="0"/>
              <a:t>의 기초</a:t>
            </a:r>
            <a:r>
              <a:rPr lang="en-US" altLang="ko-KR" sz="2000" dirty="0"/>
              <a:t>	</a:t>
            </a:r>
            <a:r>
              <a:rPr lang="ko-KR" altLang="en-US" sz="2000" dirty="0"/>
              <a:t>  </a:t>
            </a:r>
            <a:r>
              <a:rPr lang="en-US" altLang="ko-KR" sz="2000" dirty="0"/>
              <a:t>	</a:t>
            </a:r>
            <a:r>
              <a:rPr lang="en-US" altLang="ko-KR" sz="1400" dirty="0">
                <a:solidFill>
                  <a:schemeClr val="bg1"/>
                </a:solidFill>
              </a:rPr>
              <a:t>E.</a:t>
            </a:r>
            <a:r>
              <a:rPr lang="ko-KR" altLang="en-US" sz="1400" dirty="0">
                <a:solidFill>
                  <a:schemeClr val="bg1"/>
                </a:solidFill>
              </a:rPr>
              <a:t>증감연산자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85" y="1472126"/>
            <a:ext cx="8229600" cy="1933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5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98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#</a:t>
            </a:r>
            <a:r>
              <a:rPr lang="ko-KR" altLang="en-US" sz="5400" b="1" dirty="0"/>
              <a:t>증감</a:t>
            </a:r>
            <a:r>
              <a:rPr lang="en-US" altLang="ko-KR" sz="5400" b="1" dirty="0"/>
              <a:t>..?</a:t>
            </a:r>
            <a:endParaRPr lang="ko-KR" altLang="en-US" sz="5400" b="1" dirty="0"/>
          </a:p>
        </p:txBody>
      </p:sp>
      <p:sp>
        <p:nvSpPr>
          <p:cNvPr id="5" name="직사각형 4"/>
          <p:cNvSpPr/>
          <p:nvPr/>
        </p:nvSpPr>
        <p:spPr>
          <a:xfrm>
            <a:off x="3568390" y="261610"/>
            <a:ext cx="46166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3.JAVA</a:t>
            </a:r>
            <a:r>
              <a:rPr lang="ko-KR" altLang="en-US" sz="2000" dirty="0"/>
              <a:t>의 기초</a:t>
            </a:r>
            <a:r>
              <a:rPr lang="en-US" altLang="ko-KR" sz="2000" dirty="0"/>
              <a:t>	</a:t>
            </a:r>
            <a:r>
              <a:rPr lang="ko-KR" altLang="en-US" sz="2000" dirty="0"/>
              <a:t>  </a:t>
            </a:r>
            <a:r>
              <a:rPr lang="en-US" altLang="ko-KR" sz="2000" dirty="0"/>
              <a:t>	</a:t>
            </a:r>
            <a:r>
              <a:rPr lang="en-US" altLang="ko-KR" sz="1400" dirty="0">
                <a:solidFill>
                  <a:schemeClr val="bg1"/>
                </a:solidFill>
              </a:rPr>
              <a:t>E.</a:t>
            </a:r>
            <a:r>
              <a:rPr lang="ko-KR" altLang="en-US" sz="1400" dirty="0">
                <a:solidFill>
                  <a:schemeClr val="bg1"/>
                </a:solidFill>
              </a:rPr>
              <a:t>증감연산자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09" y="1099287"/>
            <a:ext cx="7835533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289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98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#</a:t>
            </a:r>
            <a:r>
              <a:rPr lang="ko-KR" altLang="en-US" sz="5400" b="1" dirty="0"/>
              <a:t>관계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68390" y="261610"/>
            <a:ext cx="46166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3.JAVA</a:t>
            </a:r>
            <a:r>
              <a:rPr lang="ko-KR" altLang="en-US" sz="2000" dirty="0"/>
              <a:t>의 기초</a:t>
            </a:r>
            <a:r>
              <a:rPr lang="en-US" altLang="ko-KR" sz="2000" dirty="0"/>
              <a:t>	</a:t>
            </a:r>
            <a:r>
              <a:rPr lang="ko-KR" altLang="en-US" sz="2000" dirty="0"/>
              <a:t>  </a:t>
            </a:r>
            <a:r>
              <a:rPr lang="en-US" altLang="ko-KR" sz="2000" dirty="0"/>
              <a:t>	</a:t>
            </a:r>
            <a:r>
              <a:rPr lang="en-US" altLang="ko-KR" sz="1400" dirty="0">
                <a:solidFill>
                  <a:schemeClr val="bg1"/>
                </a:solidFill>
              </a:rPr>
              <a:t>F.</a:t>
            </a:r>
            <a:r>
              <a:rPr lang="ko-KR" altLang="en-US" sz="1400" dirty="0">
                <a:solidFill>
                  <a:schemeClr val="bg1"/>
                </a:solidFill>
              </a:rPr>
              <a:t>관계연산자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34" y="1540738"/>
            <a:ext cx="8229600" cy="304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75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98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#</a:t>
            </a:r>
            <a:r>
              <a:rPr lang="ko-KR" altLang="en-US" sz="5400" b="1" dirty="0"/>
              <a:t>관계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68390" y="261610"/>
            <a:ext cx="46166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3.JAVA</a:t>
            </a:r>
            <a:r>
              <a:rPr lang="ko-KR" altLang="en-US" sz="2000" dirty="0"/>
              <a:t>의 기초</a:t>
            </a:r>
            <a:r>
              <a:rPr lang="en-US" altLang="ko-KR" sz="2000" dirty="0"/>
              <a:t>	</a:t>
            </a:r>
            <a:r>
              <a:rPr lang="ko-KR" altLang="en-US" sz="2000" dirty="0"/>
              <a:t>  </a:t>
            </a:r>
            <a:r>
              <a:rPr lang="en-US" altLang="ko-KR" sz="2000" dirty="0"/>
              <a:t>	</a:t>
            </a:r>
            <a:r>
              <a:rPr lang="en-US" altLang="ko-KR" sz="1400" dirty="0">
                <a:solidFill>
                  <a:schemeClr val="bg1"/>
                </a:solidFill>
              </a:rPr>
              <a:t>F.</a:t>
            </a:r>
            <a:r>
              <a:rPr lang="ko-KR" altLang="en-US" sz="1400" dirty="0">
                <a:solidFill>
                  <a:schemeClr val="bg1"/>
                </a:solidFill>
              </a:rPr>
              <a:t>관계연산자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18" y="1221950"/>
            <a:ext cx="7424677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882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98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#</a:t>
            </a:r>
            <a:r>
              <a:rPr lang="ko-KR" altLang="en-US" sz="5400" b="1" dirty="0"/>
              <a:t>논리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68390" y="261610"/>
            <a:ext cx="46166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3.JAVA</a:t>
            </a:r>
            <a:r>
              <a:rPr lang="ko-KR" altLang="en-US" sz="2000" dirty="0"/>
              <a:t>의 기초</a:t>
            </a:r>
            <a:r>
              <a:rPr lang="en-US" altLang="ko-KR" sz="2000" dirty="0"/>
              <a:t>	</a:t>
            </a:r>
            <a:r>
              <a:rPr lang="ko-KR" altLang="en-US" sz="2000" dirty="0"/>
              <a:t>  </a:t>
            </a:r>
            <a:r>
              <a:rPr lang="en-US" altLang="ko-KR" sz="2000" dirty="0"/>
              <a:t>	</a:t>
            </a:r>
            <a:r>
              <a:rPr lang="en-US" altLang="ko-KR" sz="1400" dirty="0">
                <a:solidFill>
                  <a:schemeClr val="bg1"/>
                </a:solidFill>
              </a:rPr>
              <a:t>F.</a:t>
            </a:r>
            <a:r>
              <a:rPr lang="ko-KR" altLang="en-US" sz="1400" dirty="0">
                <a:solidFill>
                  <a:schemeClr val="bg1"/>
                </a:solidFill>
              </a:rPr>
              <a:t>논리연산자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78" y="2285854"/>
            <a:ext cx="8229600" cy="1662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802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98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#</a:t>
            </a:r>
            <a:r>
              <a:rPr lang="ko-KR" altLang="en-US" sz="5400" b="1" dirty="0"/>
              <a:t>논리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68390" y="261610"/>
            <a:ext cx="46166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3.JAVA</a:t>
            </a:r>
            <a:r>
              <a:rPr lang="ko-KR" altLang="en-US" sz="2000" dirty="0"/>
              <a:t>의 기초</a:t>
            </a:r>
            <a:r>
              <a:rPr lang="en-US" altLang="ko-KR" sz="2000" dirty="0"/>
              <a:t>	</a:t>
            </a:r>
            <a:r>
              <a:rPr lang="ko-KR" altLang="en-US" sz="2000" dirty="0"/>
              <a:t>  </a:t>
            </a:r>
            <a:r>
              <a:rPr lang="en-US" altLang="ko-KR" sz="2000" dirty="0"/>
              <a:t>	</a:t>
            </a:r>
            <a:r>
              <a:rPr lang="en-US" altLang="ko-KR" sz="1400" dirty="0">
                <a:solidFill>
                  <a:schemeClr val="bg1"/>
                </a:solidFill>
              </a:rPr>
              <a:t>F.</a:t>
            </a:r>
            <a:r>
              <a:rPr lang="ko-KR" altLang="en-US" sz="1400" dirty="0">
                <a:solidFill>
                  <a:schemeClr val="bg1"/>
                </a:solidFill>
              </a:rPr>
              <a:t>논리연산자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32" y="1598386"/>
            <a:ext cx="8229600" cy="42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263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98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#</a:t>
            </a:r>
            <a:r>
              <a:rPr lang="ko-KR" altLang="en-US" sz="5400" b="1" dirty="0"/>
              <a:t>변환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68390" y="261610"/>
            <a:ext cx="46166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3.JAVA</a:t>
            </a:r>
            <a:r>
              <a:rPr lang="ko-KR" altLang="en-US" sz="2000" dirty="0"/>
              <a:t>의 기초</a:t>
            </a:r>
            <a:r>
              <a:rPr lang="en-US" altLang="ko-KR" sz="2000" dirty="0"/>
              <a:t>	</a:t>
            </a:r>
            <a:r>
              <a:rPr lang="ko-KR" altLang="en-US" sz="2000" dirty="0"/>
              <a:t>  </a:t>
            </a:r>
            <a:r>
              <a:rPr lang="en-US" altLang="ko-KR" sz="2000" dirty="0"/>
              <a:t>		</a:t>
            </a:r>
            <a:r>
              <a:rPr lang="en-US" altLang="ko-KR" sz="1400" dirty="0">
                <a:solidFill>
                  <a:schemeClr val="bg1"/>
                </a:solidFill>
              </a:rPr>
              <a:t>F.</a:t>
            </a:r>
            <a:r>
              <a:rPr lang="ko-KR" altLang="en-US" sz="1400" dirty="0" err="1">
                <a:solidFill>
                  <a:schemeClr val="bg1"/>
                </a:solidFill>
              </a:rPr>
              <a:t>형변환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90" y="1322310"/>
            <a:ext cx="7837497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55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98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#</a:t>
            </a:r>
            <a:r>
              <a:rPr lang="ko-KR" altLang="en-US" sz="5400" b="1" dirty="0"/>
              <a:t>입력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68390" y="261610"/>
            <a:ext cx="46166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3.JAVA</a:t>
            </a:r>
            <a:r>
              <a:rPr lang="ko-KR" altLang="en-US" sz="2000" dirty="0"/>
              <a:t>의 기초</a:t>
            </a:r>
            <a:r>
              <a:rPr lang="en-US" altLang="ko-KR" sz="2000" dirty="0"/>
              <a:t>	</a:t>
            </a:r>
            <a:r>
              <a:rPr lang="ko-KR" altLang="en-US" sz="2000" dirty="0"/>
              <a:t>  </a:t>
            </a:r>
            <a:r>
              <a:rPr lang="en-US" altLang="ko-KR" sz="2000" dirty="0"/>
              <a:t>		</a:t>
            </a:r>
            <a:r>
              <a:rPr lang="en-US" altLang="ko-KR" sz="1400" dirty="0">
                <a:solidFill>
                  <a:schemeClr val="bg1"/>
                </a:solidFill>
              </a:rPr>
              <a:t>G.</a:t>
            </a:r>
            <a:r>
              <a:rPr lang="ko-KR" altLang="en-US" sz="1400" dirty="0">
                <a:solidFill>
                  <a:schemeClr val="bg1"/>
                </a:solidFill>
              </a:rPr>
              <a:t>입력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9932" y="923330"/>
            <a:ext cx="826305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test {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	Scanner </a:t>
            </a:r>
            <a:r>
              <a:rPr lang="en-US" altLang="ko-KR" u="sng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ko-KR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숫자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1</a:t>
            </a:r>
            <a:r>
              <a:rPr lang="ko-KR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을 입력하세요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숫자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2</a:t>
            </a:r>
            <a:r>
              <a:rPr lang="ko-KR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을 입력하세요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숫자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1+</a:t>
            </a:r>
            <a:r>
              <a:rPr lang="ko-KR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숫자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2="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b="1" i="1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749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98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#</a:t>
            </a:r>
            <a:r>
              <a:rPr lang="ko-KR" altLang="en-US" sz="5400" b="1" dirty="0" smtClean="0"/>
              <a:t>실</a:t>
            </a:r>
            <a:r>
              <a:rPr lang="ko-KR" altLang="en-US" sz="5400" b="1" dirty="0"/>
              <a:t>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68390" y="261610"/>
            <a:ext cx="46166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4.</a:t>
            </a:r>
            <a:r>
              <a:rPr lang="ko-KR" altLang="en-US" sz="2000" dirty="0" smtClean="0"/>
              <a:t>실습</a:t>
            </a:r>
            <a:r>
              <a:rPr lang="en-US" altLang="ko-KR" sz="2000" dirty="0" smtClean="0"/>
              <a:t>	</a:t>
            </a:r>
            <a:r>
              <a:rPr lang="en-US" altLang="ko-KR" sz="2000" dirty="0"/>
              <a:t>	</a:t>
            </a:r>
            <a:r>
              <a:rPr lang="ko-KR" altLang="en-US" sz="2000" dirty="0"/>
              <a:t>  </a:t>
            </a:r>
            <a:r>
              <a:rPr lang="en-US" altLang="ko-KR" sz="2000" dirty="0"/>
              <a:t>		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6" b="4762"/>
          <a:stretch/>
        </p:blipFill>
        <p:spPr bwMode="auto">
          <a:xfrm>
            <a:off x="509812" y="1727200"/>
            <a:ext cx="3917043" cy="47715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9418" y="896203"/>
            <a:ext cx="8314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</a:t>
            </a:r>
            <a:r>
              <a:rPr lang="ko-KR" altLang="en-US" sz="2400" b="1" dirty="0" smtClean="0"/>
              <a:t>다음 프로그램에서 잘못된 부분을 바로 고치고 각 </a:t>
            </a:r>
            <a:r>
              <a:rPr lang="ko-KR" altLang="en-US" sz="2400" b="1" dirty="0" err="1" smtClean="0"/>
              <a:t>자료형의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Byte</a:t>
            </a:r>
            <a:r>
              <a:rPr lang="ko-KR" altLang="en-US" sz="2400" b="1" dirty="0" smtClean="0"/>
              <a:t>를 주석으로 다시오</a:t>
            </a:r>
            <a:r>
              <a:rPr lang="en-US" altLang="ko-KR" sz="2400" b="1" dirty="0" smtClean="0"/>
              <a:t>.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그렇게 고친 이유를 주석으로 달 것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1820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0" y="0"/>
            <a:ext cx="3669632" cy="60518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5292080" y="411508"/>
            <a:ext cx="1296144" cy="653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  <a:endParaRPr lang="ko-KR" altLang="en-US" sz="9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5292080" y="3211286"/>
            <a:ext cx="3358969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200000"/>
              </a:lnSpc>
              <a:buAutoNum type="arabicPeriod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멘토 및 멘티 자기소개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멘토링 진행방식 설명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l">
              <a:lnSpc>
                <a:spcPct val="200000"/>
              </a:lnSpc>
              <a:buAutoNum type="arabicPeriod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실력 테스트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l">
              <a:lnSpc>
                <a:spcPct val="200000"/>
              </a:lnSpc>
              <a:buAutoNum type="arabicPeriod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기초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정의 및 규칙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Method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정의 및 규칙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자료형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이름 규칙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증감 연산자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관계 연산자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논리 연산자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형변환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l">
              <a:lnSpc>
                <a:spcPct val="200000"/>
              </a:lnSpc>
              <a:buAutoNum type="arabicPeriod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UcPeriod"/>
            </a:pP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0" name="Picture 2" descr="java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32" y="473139"/>
            <a:ext cx="4181707" cy="272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ava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57" y="3429000"/>
            <a:ext cx="4183282" cy="272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67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98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#</a:t>
            </a:r>
            <a:r>
              <a:rPr lang="ko-KR" altLang="en-US" sz="5400" b="1" dirty="0" smtClean="0"/>
              <a:t>실</a:t>
            </a:r>
            <a:r>
              <a:rPr lang="ko-KR" altLang="en-US" sz="5400" b="1" dirty="0"/>
              <a:t>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68390" y="261610"/>
            <a:ext cx="46166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4.</a:t>
            </a:r>
            <a:r>
              <a:rPr lang="ko-KR" altLang="en-US" sz="2000" dirty="0" smtClean="0"/>
              <a:t>실습</a:t>
            </a:r>
            <a:r>
              <a:rPr lang="en-US" altLang="ko-KR" sz="2000" dirty="0" smtClean="0"/>
              <a:t>	</a:t>
            </a:r>
            <a:r>
              <a:rPr lang="en-US" altLang="ko-KR" sz="2000" dirty="0"/>
              <a:t>	</a:t>
            </a:r>
            <a:r>
              <a:rPr lang="ko-KR" altLang="en-US" sz="2000" dirty="0"/>
              <a:t>  </a:t>
            </a:r>
            <a:r>
              <a:rPr lang="en-US" altLang="ko-KR" sz="2000" dirty="0"/>
              <a:t>		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93" b="28994"/>
          <a:stretch/>
        </p:blipFill>
        <p:spPr bwMode="auto">
          <a:xfrm>
            <a:off x="1699328" y="2266270"/>
            <a:ext cx="5267779" cy="19733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9418" y="896203"/>
            <a:ext cx="8314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2.</a:t>
            </a:r>
            <a:r>
              <a:rPr lang="ko-KR" altLang="en-US" sz="2400" b="1" dirty="0" smtClean="0"/>
              <a:t>마일을 킬로그램으로 변환하는 프로그램을 다음 결과를 참조하여 작성하시오</a:t>
            </a:r>
            <a:r>
              <a:rPr lang="en-US" altLang="ko-KR" sz="2400" b="1" dirty="0" smtClean="0"/>
              <a:t>(1</a:t>
            </a:r>
            <a:r>
              <a:rPr lang="ko-KR" altLang="en-US" sz="2400" b="1" dirty="0" smtClean="0"/>
              <a:t>마일당 </a:t>
            </a:r>
            <a:r>
              <a:rPr lang="en-US" altLang="ko-KR" sz="2400" b="1" dirty="0" smtClean="0"/>
              <a:t>1.609KM</a:t>
            </a:r>
            <a:r>
              <a:rPr lang="en-US" altLang="ko-KR" sz="2400" b="1" dirty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3181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328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#</a:t>
            </a:r>
            <a:r>
              <a:rPr lang="ko-KR" altLang="en-US" sz="5400" b="1" dirty="0"/>
              <a:t>첫만남</a:t>
            </a:r>
          </a:p>
        </p:txBody>
      </p:sp>
      <p:pic>
        <p:nvPicPr>
          <p:cNvPr id="3074" name="Picture 2" descr="who are you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2233613"/>
            <a:ext cx="356235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1.</a:t>
            </a:r>
            <a:r>
              <a:rPr lang="ko-KR" altLang="en-US" sz="2400" dirty="0"/>
              <a:t>소개  </a:t>
            </a:r>
            <a:r>
              <a:rPr lang="en-US" altLang="ko-KR" sz="2400" dirty="0"/>
              <a:t>	</a:t>
            </a:r>
            <a:r>
              <a:rPr lang="en-US" altLang="ko-KR" sz="1600" dirty="0">
                <a:solidFill>
                  <a:schemeClr val="bg1"/>
                </a:solidFill>
              </a:rPr>
              <a:t>A.</a:t>
            </a:r>
            <a:r>
              <a:rPr lang="ko-KR" altLang="en-US" sz="1600" dirty="0">
                <a:solidFill>
                  <a:schemeClr val="bg1"/>
                </a:solidFill>
              </a:rPr>
              <a:t>멘토 및 멘티 자기 소개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357729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328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#</a:t>
            </a:r>
            <a:r>
              <a:rPr lang="ko-KR" altLang="en-US" sz="5400" b="1" dirty="0" err="1"/>
              <a:t>설명충</a:t>
            </a:r>
            <a:endParaRPr lang="ko-KR" altLang="en-US" sz="5400" b="1" dirty="0"/>
          </a:p>
        </p:txBody>
      </p:sp>
      <p:sp>
        <p:nvSpPr>
          <p:cNvPr id="8" name="직사각형 7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1.</a:t>
            </a:r>
            <a:r>
              <a:rPr lang="ko-KR" altLang="en-US" sz="2400" dirty="0"/>
              <a:t>소개  </a:t>
            </a:r>
            <a:r>
              <a:rPr lang="en-US" altLang="ko-KR" sz="2400" dirty="0"/>
              <a:t>	</a:t>
            </a:r>
            <a:r>
              <a:rPr lang="en-US" altLang="ko-KR" sz="1600" dirty="0">
                <a:solidFill>
                  <a:schemeClr val="bg1"/>
                </a:solidFill>
              </a:rPr>
              <a:t>B.</a:t>
            </a:r>
            <a:r>
              <a:rPr lang="ko-KR" altLang="en-US" sz="1600" dirty="0">
                <a:solidFill>
                  <a:schemeClr val="bg1"/>
                </a:solidFill>
              </a:rPr>
              <a:t>멘토링 진행방식 설명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 descr="이론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04" y="1123087"/>
            <a:ext cx="3429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코딩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575" y="1119038"/>
            <a:ext cx="342962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43104" y="3203351"/>
            <a:ext cx="7229091" cy="2755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/>
              <a:t>매주 수요일</a:t>
            </a:r>
            <a:r>
              <a:rPr lang="en-US" altLang="ko-KR" sz="4400" dirty="0"/>
              <a:t>, </a:t>
            </a:r>
            <a:r>
              <a:rPr lang="ko-KR" altLang="en-US" sz="4400" dirty="0"/>
              <a:t>목요일</a:t>
            </a:r>
            <a:endParaRPr lang="en-US" altLang="ko-KR" sz="4400" dirty="0"/>
          </a:p>
          <a:p>
            <a:pPr>
              <a:lnSpc>
                <a:spcPct val="150000"/>
              </a:lnSpc>
            </a:pPr>
            <a:r>
              <a:rPr lang="ko-KR" altLang="en-US" sz="4000" dirty="0"/>
              <a:t>공학관 </a:t>
            </a:r>
            <a:r>
              <a:rPr lang="en-US" altLang="ko-KR" sz="4000" dirty="0"/>
              <a:t>1116-1</a:t>
            </a:r>
          </a:p>
          <a:p>
            <a:pPr>
              <a:lnSpc>
                <a:spcPct val="150000"/>
              </a:lnSpc>
            </a:pPr>
            <a:r>
              <a:rPr lang="ko-KR" altLang="en-US" sz="3600" dirty="0"/>
              <a:t>이론 </a:t>
            </a:r>
            <a:r>
              <a:rPr lang="en-US" altLang="ko-KR" sz="3600" dirty="0"/>
              <a:t>20</a:t>
            </a:r>
            <a:r>
              <a:rPr lang="ko-KR" altLang="en-US" sz="3600" dirty="0"/>
              <a:t>분 </a:t>
            </a:r>
            <a:r>
              <a:rPr lang="en-US" altLang="ko-KR" sz="3600" dirty="0"/>
              <a:t>+ </a:t>
            </a:r>
            <a:r>
              <a:rPr lang="ko-KR" altLang="en-US" sz="3600" dirty="0"/>
              <a:t>실습 </a:t>
            </a:r>
            <a:r>
              <a:rPr lang="en-US" altLang="ko-KR" sz="3600" dirty="0"/>
              <a:t>100</a:t>
            </a:r>
            <a:r>
              <a:rPr lang="ko-KR" altLang="en-US" sz="3600" dirty="0"/>
              <a:t>분</a:t>
            </a:r>
            <a:r>
              <a:rPr lang="en-US" altLang="ko-KR" sz="3600" dirty="0"/>
              <a:t> = 120</a:t>
            </a:r>
            <a:r>
              <a:rPr lang="ko-KR" altLang="en-US" sz="3600" dirty="0"/>
              <a:t>분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47003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28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#</a:t>
            </a:r>
            <a:r>
              <a:rPr lang="ko-KR" altLang="en-US" sz="5400" b="1" dirty="0"/>
              <a:t>시험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2.</a:t>
            </a:r>
            <a:r>
              <a:rPr lang="ko-KR" altLang="en-US" sz="2400" dirty="0"/>
              <a:t>테스트  </a:t>
            </a:r>
            <a:r>
              <a:rPr lang="en-US" altLang="ko-KR" sz="2400" dirty="0"/>
              <a:t>		</a:t>
            </a:r>
            <a:r>
              <a:rPr lang="en-US" altLang="ko-KR" sz="1600" dirty="0">
                <a:solidFill>
                  <a:schemeClr val="bg1"/>
                </a:solidFill>
              </a:rPr>
              <a:t>A.</a:t>
            </a:r>
            <a:r>
              <a:rPr lang="ko-KR" altLang="en-US" sz="1600" dirty="0">
                <a:solidFill>
                  <a:schemeClr val="bg1"/>
                </a:solidFill>
              </a:rPr>
              <a:t>실력 테스트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146" name="Picture 2" descr="test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847850"/>
            <a:ext cx="47625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66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28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#</a:t>
            </a:r>
            <a:r>
              <a:rPr lang="ko-KR" altLang="en-US" sz="5400" b="1" dirty="0"/>
              <a:t>시험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79541" y="226366"/>
            <a:ext cx="461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2.</a:t>
            </a:r>
            <a:r>
              <a:rPr lang="ko-KR" altLang="en-US" sz="2400" dirty="0"/>
              <a:t>테스트  </a:t>
            </a:r>
            <a:r>
              <a:rPr lang="en-US" altLang="ko-KR" sz="2400" dirty="0"/>
              <a:t>		</a:t>
            </a:r>
            <a:r>
              <a:rPr lang="en-US" altLang="ko-KR" sz="1600" dirty="0">
                <a:solidFill>
                  <a:schemeClr val="bg1"/>
                </a:solidFill>
              </a:rPr>
              <a:t>A.</a:t>
            </a:r>
            <a:r>
              <a:rPr lang="ko-KR" altLang="en-US" sz="1600" dirty="0">
                <a:solidFill>
                  <a:schemeClr val="bg1"/>
                </a:solidFill>
              </a:rPr>
              <a:t>실력 테스트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9418" y="896203"/>
            <a:ext cx="8314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b="1" dirty="0" smtClean="0"/>
              <a:t>byte, short, </a:t>
            </a:r>
            <a:r>
              <a:rPr lang="en-US" altLang="ko-KR" sz="2400" b="1" dirty="0" err="1" smtClean="0"/>
              <a:t>int</a:t>
            </a:r>
            <a:r>
              <a:rPr lang="en-US" altLang="ko-KR" sz="2400" b="1" dirty="0" smtClean="0"/>
              <a:t>, long, float, double, Boolean, char</a:t>
            </a:r>
            <a:r>
              <a:rPr lang="ko-KR" altLang="en-US" sz="2000" b="1" dirty="0"/>
              <a:t> </a:t>
            </a:r>
            <a:r>
              <a:rPr lang="ko-KR" altLang="en-US" sz="2000" b="1" dirty="0" smtClean="0"/>
              <a:t>해당 </a:t>
            </a:r>
            <a:r>
              <a:rPr lang="ko-KR" altLang="en-US" sz="2000" b="1" dirty="0" err="1" smtClean="0"/>
              <a:t>자료형들의</a:t>
            </a:r>
            <a:r>
              <a:rPr lang="ko-KR" altLang="en-US" sz="2000" b="1" dirty="0" smtClean="0"/>
              <a:t> 바이트와 저장할 수 있는 자료의 종류를 쓰시오</a:t>
            </a:r>
            <a:r>
              <a:rPr lang="en-US" altLang="ko-KR" sz="2000" b="1" dirty="0" smtClean="0"/>
              <a:t>.</a:t>
            </a:r>
            <a:r>
              <a:rPr lang="en-US" altLang="ko-KR" sz="2400" b="1" dirty="0" smtClean="0"/>
              <a:t> </a:t>
            </a:r>
            <a:r>
              <a:rPr lang="en-US" altLang="ko-KR" b="1" dirty="0" smtClean="0"/>
              <a:t>Ex.)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는 정수형 </a:t>
            </a:r>
            <a:r>
              <a:rPr lang="ko-KR" altLang="en-US" b="1" dirty="0" err="1" smtClean="0"/>
              <a:t>자료형을</a:t>
            </a:r>
            <a:r>
              <a:rPr lang="ko-KR" altLang="en-US" b="1" dirty="0" smtClean="0"/>
              <a:t> 저장할 수 있고 </a:t>
            </a:r>
            <a:r>
              <a:rPr lang="en-US" altLang="ko-KR" b="1" dirty="0" smtClean="0"/>
              <a:t>4</a:t>
            </a:r>
            <a:r>
              <a:rPr lang="ko-KR" altLang="en-US" b="1" dirty="0" smtClean="0"/>
              <a:t>바이트 입니다</a:t>
            </a:r>
            <a:r>
              <a:rPr lang="en-US" altLang="ko-KR" b="1" dirty="0" smtClean="0"/>
              <a:t>.</a:t>
            </a:r>
          </a:p>
          <a:p>
            <a:pPr marL="457200" indent="-457200">
              <a:buAutoNum type="arabicPeriod"/>
            </a:pP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 smtClean="0"/>
          </a:p>
          <a:p>
            <a:pPr marL="457200" indent="-457200">
              <a:buAutoNum type="arabicPeriod"/>
            </a:pPr>
            <a:r>
              <a:rPr lang="ko-KR" altLang="en-US" sz="2400" b="1" dirty="0" smtClean="0"/>
              <a:t>변수 생성시 규칙에 대해 작성하시오</a:t>
            </a:r>
            <a:r>
              <a:rPr lang="en-US" altLang="ko-KR" sz="2400" b="1" dirty="0" smtClean="0"/>
              <a:t>.</a:t>
            </a:r>
          </a:p>
          <a:p>
            <a:pPr marL="457200" indent="-457200">
              <a:buAutoNum type="arabicPeriod"/>
            </a:pPr>
            <a:endParaRPr lang="en-US" altLang="ko-KR" sz="2400" b="1" dirty="0"/>
          </a:p>
          <a:p>
            <a:pPr marL="457200" indent="-457200">
              <a:buAutoNum type="arabicPeriod"/>
            </a:pPr>
            <a:r>
              <a:rPr lang="ko-KR" altLang="en-US" sz="2400" b="1" dirty="0" smtClean="0"/>
              <a:t>다음과 같은 프로그램을 작성하시오</a:t>
            </a:r>
            <a:r>
              <a:rPr lang="en-US" altLang="ko-KR" sz="2400" b="1" dirty="0" smtClean="0"/>
              <a:t>.</a:t>
            </a:r>
          </a:p>
          <a:p>
            <a:pPr marL="457200" indent="-457200">
              <a:buAutoNum type="arabicPeriod"/>
            </a:pPr>
            <a:endParaRPr lang="en-US" altLang="ko-KR" sz="2400" b="1" dirty="0"/>
          </a:p>
          <a:p>
            <a:pPr marL="457200" indent="-457200">
              <a:buAutoNum type="arabicPeriod"/>
            </a:pPr>
            <a:endParaRPr lang="en-US" altLang="ko-KR" sz="2400" b="1" dirty="0" smtClean="0"/>
          </a:p>
          <a:p>
            <a:pPr marL="457200" indent="-457200">
              <a:buAutoNum type="arabicPeriod"/>
            </a:pPr>
            <a:endParaRPr lang="en-US" altLang="ko-KR" sz="2400" b="1" dirty="0"/>
          </a:p>
          <a:p>
            <a:pPr marL="457200" indent="-457200">
              <a:buAutoNum type="arabicPeriod"/>
            </a:pPr>
            <a:endParaRPr lang="en-US" altLang="ko-KR" sz="2400" b="1" dirty="0" smtClean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l="23501" t="73285" r="65514" b="18910"/>
          <a:stretch/>
        </p:blipFill>
        <p:spPr>
          <a:xfrm>
            <a:off x="648082" y="3836343"/>
            <a:ext cx="5862918" cy="2343356"/>
          </a:xfrm>
          <a:prstGeom prst="rect">
            <a:avLst/>
          </a:prstGeom>
          <a:ln>
            <a:solidFill>
              <a:srgbClr val="353130"/>
            </a:solidFill>
          </a:ln>
        </p:spPr>
      </p:pic>
    </p:spTree>
    <p:extLst>
      <p:ext uri="{BB962C8B-B14F-4D97-AF65-F5344CB8AC3E}">
        <p14:creationId xmlns:p14="http://schemas.microsoft.com/office/powerpoint/2010/main" val="134441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328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#</a:t>
            </a:r>
            <a:r>
              <a:rPr lang="ko-KR" altLang="en-US" sz="5400" b="1" dirty="0"/>
              <a:t>클래스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568390" y="261610"/>
            <a:ext cx="46166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3.JAVA</a:t>
            </a:r>
            <a:r>
              <a:rPr lang="ko-KR" altLang="en-US" sz="2000" dirty="0"/>
              <a:t>의 기초 </a:t>
            </a:r>
            <a:r>
              <a:rPr lang="en-US" altLang="ko-KR" sz="2000" dirty="0"/>
              <a:t>	</a:t>
            </a:r>
            <a:r>
              <a:rPr lang="ko-KR" altLang="en-US" sz="2000" dirty="0"/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A.Class</a:t>
            </a:r>
            <a:r>
              <a:rPr lang="ko-KR" altLang="en-US" sz="1400" dirty="0">
                <a:solidFill>
                  <a:schemeClr val="bg1"/>
                </a:solidFill>
              </a:rPr>
              <a:t>의 정의 및 규칙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44" y="1705800"/>
            <a:ext cx="7783551" cy="2773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101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44" y="1705800"/>
            <a:ext cx="7790234" cy="2711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0"/>
            <a:ext cx="328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#</a:t>
            </a:r>
            <a:r>
              <a:rPr lang="ko-KR" altLang="en-US" sz="5400" b="1" dirty="0"/>
              <a:t>메소드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68390" y="261610"/>
            <a:ext cx="46166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3.JAVA</a:t>
            </a:r>
            <a:r>
              <a:rPr lang="ko-KR" altLang="en-US" sz="2000" dirty="0"/>
              <a:t>의 기초</a:t>
            </a:r>
            <a:r>
              <a:rPr lang="en-US" altLang="ko-KR" sz="2000" dirty="0"/>
              <a:t>	</a:t>
            </a:r>
            <a:r>
              <a:rPr lang="ko-KR" altLang="en-US" sz="2000" dirty="0"/>
              <a:t>  </a:t>
            </a:r>
            <a:r>
              <a:rPr lang="en-US" altLang="ko-KR" sz="1400" dirty="0" err="1">
                <a:solidFill>
                  <a:schemeClr val="bg1"/>
                </a:solidFill>
              </a:rPr>
              <a:t>B.Method</a:t>
            </a:r>
            <a:r>
              <a:rPr lang="ko-KR" altLang="en-US" sz="1400" dirty="0">
                <a:solidFill>
                  <a:schemeClr val="bg1"/>
                </a:solidFill>
              </a:rPr>
              <a:t>의 정의 및 규칙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19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2330507" y="1416107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330506" y="1932648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864582" y="1932648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345348" y="2499089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879424" y="2499089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413499" y="2499088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947573" y="2499087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345349" y="3041249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879425" y="3041249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413500" y="3041249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947574" y="3041249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4480297" y="3041249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5014373" y="3041249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548448" y="3041249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6082522" y="3041249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424198" y="1416107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entury Schoolbook" panose="02040604050505020304" pitchFamily="18" charset="0"/>
              </a:rPr>
              <a:t>byte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424198" y="193264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entury Schoolbook" panose="02040604050505020304" pitchFamily="18" charset="0"/>
              </a:rPr>
              <a:t>short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424198" y="2499089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entury Schoolbook" panose="02040604050505020304" pitchFamily="18" charset="0"/>
              </a:rPr>
              <a:t>int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424198" y="302082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entury Schoolbook" panose="02040604050505020304" pitchFamily="18" charset="0"/>
              </a:rPr>
              <a:t>long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345347" y="3776282"/>
            <a:ext cx="534075" cy="3641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879423" y="3776282"/>
            <a:ext cx="534075" cy="3641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413498" y="3776281"/>
            <a:ext cx="534075" cy="3641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947572" y="3776280"/>
            <a:ext cx="534075" cy="3641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2345348" y="4318442"/>
            <a:ext cx="534075" cy="3641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2879424" y="4318442"/>
            <a:ext cx="534075" cy="3641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3413499" y="4318442"/>
            <a:ext cx="534075" cy="3641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947573" y="4318442"/>
            <a:ext cx="534075" cy="3641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4480296" y="4318442"/>
            <a:ext cx="534075" cy="3641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5014372" y="4318442"/>
            <a:ext cx="534075" cy="3641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5548447" y="4318442"/>
            <a:ext cx="534075" cy="3641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6082521" y="4318442"/>
            <a:ext cx="534075" cy="3641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1424198" y="3776282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entury Schoolbook" panose="02040604050505020304" pitchFamily="18" charset="0"/>
              </a:rPr>
              <a:t>float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424198" y="4298014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entury Schoolbook" panose="02040604050505020304" pitchFamily="18" charset="0"/>
              </a:rPr>
              <a:t>double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330507" y="5056174"/>
            <a:ext cx="534075" cy="36414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2330506" y="5572715"/>
            <a:ext cx="534075" cy="3641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2864582" y="5572715"/>
            <a:ext cx="534075" cy="3641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424198" y="505617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entury Schoolbook" panose="02040604050505020304" pitchFamily="18" charset="0"/>
              </a:rPr>
              <a:t>boolean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424198" y="557271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entury Schoolbook" panose="02040604050505020304" pitchFamily="18" charset="0"/>
              </a:rPr>
              <a:t>char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680535" y="5086952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/>
              <a:t>true, false</a:t>
            </a:r>
            <a:endParaRPr lang="ko-KR" altLang="en-US" sz="1600" i="1" dirty="0"/>
          </a:p>
        </p:txBody>
      </p:sp>
      <p:sp>
        <p:nvSpPr>
          <p:cNvPr id="86" name="TextBox 85"/>
          <p:cNvSpPr txBox="1"/>
          <p:nvPr/>
        </p:nvSpPr>
        <p:spPr>
          <a:xfrm>
            <a:off x="3744655" y="5588104"/>
            <a:ext cx="106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/>
              <a:t>유니코드</a:t>
            </a:r>
            <a:r>
              <a:rPr lang="en-US" altLang="ko-KR" sz="1600" i="1" dirty="0"/>
              <a:t> </a:t>
            </a:r>
            <a:endParaRPr lang="ko-KR" altLang="en-US" sz="1600" i="1" dirty="0"/>
          </a:p>
        </p:txBody>
      </p:sp>
      <p:sp>
        <p:nvSpPr>
          <p:cNvPr id="87" name="TextBox 86"/>
          <p:cNvSpPr txBox="1"/>
          <p:nvPr/>
        </p:nvSpPr>
        <p:spPr>
          <a:xfrm>
            <a:off x="3146462" y="1446885"/>
            <a:ext cx="142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/>
              <a:t>-128</a:t>
            </a:r>
            <a:r>
              <a:rPr lang="ko-KR" altLang="en-US" sz="1600" i="1" dirty="0"/>
              <a:t>부터 </a:t>
            </a:r>
            <a:r>
              <a:rPr lang="en-US" altLang="ko-KR" sz="1600" i="1" dirty="0"/>
              <a:t>127</a:t>
            </a:r>
            <a:endParaRPr lang="ko-KR" altLang="en-US" sz="1600" i="1" dirty="0"/>
          </a:p>
        </p:txBody>
      </p:sp>
      <p:sp>
        <p:nvSpPr>
          <p:cNvPr id="88" name="TextBox 87"/>
          <p:cNvSpPr txBox="1"/>
          <p:nvPr/>
        </p:nvSpPr>
        <p:spPr>
          <a:xfrm>
            <a:off x="3552776" y="1963426"/>
            <a:ext cx="1991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/>
              <a:t>-32768</a:t>
            </a:r>
            <a:r>
              <a:rPr lang="ko-KR" altLang="en-US" sz="1600" i="1" dirty="0"/>
              <a:t>부터 </a:t>
            </a:r>
            <a:r>
              <a:rPr lang="en-US" altLang="ko-KR" sz="1600" i="1" dirty="0"/>
              <a:t>32767</a:t>
            </a:r>
            <a:endParaRPr lang="ko-KR" altLang="en-US" sz="1600" i="1" dirty="0"/>
          </a:p>
        </p:txBody>
      </p:sp>
      <p:sp>
        <p:nvSpPr>
          <p:cNvPr id="89" name="TextBox 88"/>
          <p:cNvSpPr txBox="1"/>
          <p:nvPr/>
        </p:nvSpPr>
        <p:spPr>
          <a:xfrm>
            <a:off x="4700801" y="2529867"/>
            <a:ext cx="2263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/>
              <a:t>약 </a:t>
            </a:r>
            <a:r>
              <a:rPr lang="en-US" altLang="ko-KR" sz="1600" i="1" dirty="0"/>
              <a:t>-21</a:t>
            </a:r>
            <a:r>
              <a:rPr lang="ko-KR" altLang="en-US" sz="1600" i="1" dirty="0"/>
              <a:t>억부터 </a:t>
            </a:r>
            <a:r>
              <a:rPr lang="en-US" altLang="ko-KR" sz="1600" i="1" dirty="0"/>
              <a:t>21</a:t>
            </a:r>
            <a:r>
              <a:rPr lang="ko-KR" altLang="en-US" sz="1600" i="1" dirty="0"/>
              <a:t>억까지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0" y="0"/>
            <a:ext cx="328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#</a:t>
            </a:r>
            <a:r>
              <a:rPr lang="ko-KR" altLang="en-US" sz="5400" b="1" dirty="0"/>
              <a:t>자료형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3568390" y="261610"/>
            <a:ext cx="46166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3.JAVA</a:t>
            </a:r>
            <a:r>
              <a:rPr lang="ko-KR" altLang="en-US" sz="2000" dirty="0"/>
              <a:t>의 기초</a:t>
            </a:r>
            <a:r>
              <a:rPr lang="en-US" altLang="ko-KR" sz="2000" dirty="0"/>
              <a:t>	</a:t>
            </a:r>
            <a:r>
              <a:rPr lang="ko-KR" altLang="en-US" sz="2000" dirty="0"/>
              <a:t>  </a:t>
            </a:r>
            <a:r>
              <a:rPr lang="en-US" altLang="ko-KR" sz="2000" dirty="0"/>
              <a:t>		</a:t>
            </a:r>
            <a:r>
              <a:rPr lang="en-US" altLang="ko-KR" sz="1400" dirty="0">
                <a:solidFill>
                  <a:schemeClr val="bg1"/>
                </a:solidFill>
              </a:rPr>
              <a:t>C.</a:t>
            </a:r>
            <a:r>
              <a:rPr lang="ko-KR" altLang="en-US" sz="1400" dirty="0">
                <a:solidFill>
                  <a:schemeClr val="bg1"/>
                </a:solidFill>
              </a:rPr>
              <a:t>자료형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96" name="연결선: 구부러짐 95"/>
          <p:cNvCxnSpPr>
            <a:cxnSpLocks/>
            <a:endCxn id="47" idx="0"/>
          </p:cNvCxnSpPr>
          <p:nvPr/>
        </p:nvCxnSpPr>
        <p:spPr>
          <a:xfrm rot="10800000" flipV="1">
            <a:off x="2597545" y="1118509"/>
            <a:ext cx="3134182" cy="2975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731728" y="945680"/>
            <a:ext cx="20518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블록 </a:t>
            </a:r>
            <a:r>
              <a:rPr lang="en-US" altLang="ko-KR" dirty="0"/>
              <a:t>1</a:t>
            </a:r>
            <a:r>
              <a:rPr lang="ko-KR" altLang="en-US" dirty="0"/>
              <a:t>개당 </a:t>
            </a:r>
            <a:r>
              <a:rPr lang="en-US" altLang="ko-KR" dirty="0"/>
              <a:t>1Byte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40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12182</TotalTime>
  <Words>285</Words>
  <Application>Microsoft Office PowerPoint</Application>
  <PresentationFormat>화면 슬라이드 쇼(4:3)</PresentationFormat>
  <Paragraphs>107</Paragraphs>
  <Slides>20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나눔고딕 ExtraBold</vt:lpstr>
      <vt:lpstr>Arial</vt:lpstr>
      <vt:lpstr>맑은 고딕</vt:lpstr>
      <vt:lpstr>나눔고딕</vt:lpstr>
      <vt:lpstr>Consolas</vt:lpstr>
      <vt:lpstr>Century Schoolbook</vt:lpstr>
      <vt:lpstr>1_Office 테마</vt:lpstr>
      <vt:lpstr>유헬스기초프로그래밍1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 SOO PARK</dc:creator>
  <cp:lastModifiedBy>hallym2519</cp:lastModifiedBy>
  <cp:revision>651</cp:revision>
  <dcterms:created xsi:type="dcterms:W3CDTF">2015-03-16T02:18:14Z</dcterms:created>
  <dcterms:modified xsi:type="dcterms:W3CDTF">2017-03-29T02:50:04Z</dcterms:modified>
</cp:coreProperties>
</file>