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3"/>
  </p:notesMasterIdLst>
  <p:sldIdLst>
    <p:sldId id="269" r:id="rId2"/>
    <p:sldId id="451" r:id="rId3"/>
    <p:sldId id="265" r:id="rId4"/>
    <p:sldId id="447" r:id="rId5"/>
    <p:sldId id="450" r:id="rId6"/>
    <p:sldId id="448" r:id="rId7"/>
    <p:sldId id="449" r:id="rId8"/>
    <p:sldId id="433" r:id="rId9"/>
    <p:sldId id="435" r:id="rId10"/>
    <p:sldId id="434" r:id="rId11"/>
    <p:sldId id="436" r:id="rId12"/>
    <p:sldId id="437" r:id="rId13"/>
    <p:sldId id="438" r:id="rId14"/>
    <p:sldId id="439" r:id="rId15"/>
    <p:sldId id="440" r:id="rId16"/>
    <p:sldId id="441" r:id="rId17"/>
    <p:sldId id="444" r:id="rId18"/>
    <p:sldId id="442" r:id="rId19"/>
    <p:sldId id="445" r:id="rId20"/>
    <p:sldId id="443" r:id="rId21"/>
    <p:sldId id="446" r:id="rId22"/>
  </p:sldIdLst>
  <p:sldSz cx="9144000" cy="6858000" type="screen4x3"/>
  <p:notesSz cx="6858000" cy="9144000"/>
  <p:embeddedFontLst>
    <p:embeddedFont>
      <p:font typeface="나눔고딕" charset="-127"/>
      <p:regular r:id="rId24"/>
      <p:bold r:id="rId25"/>
    </p:embeddedFont>
    <p:embeddedFont>
      <p:font typeface="나눔고딕 ExtraBold" charset="-127"/>
      <p:bold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2189">
          <p15:clr>
            <a:srgbClr val="A4A3A4"/>
          </p15:clr>
        </p15:guide>
        <p15:guide id="5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130"/>
    <a:srgbClr val="FFFFFF"/>
    <a:srgbClr val="E91F41"/>
    <a:srgbClr val="78C3E2"/>
    <a:srgbClr val="ADADAD"/>
    <a:srgbClr val="F37187"/>
    <a:srgbClr val="D99694"/>
    <a:srgbClr val="E75C58"/>
    <a:srgbClr val="C3D69B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0758" autoAdjust="0"/>
  </p:normalViewPr>
  <p:slideViewPr>
    <p:cSldViewPr snapToGrid="0">
      <p:cViewPr varScale="1">
        <p:scale>
          <a:sx n="66" d="100"/>
          <a:sy n="66" d="100"/>
        </p:scale>
        <p:origin x="-1668" y="-96"/>
      </p:cViewPr>
      <p:guideLst>
        <p:guide orient="horz" pos="2160"/>
        <p:guide orient="horz" pos="2189"/>
        <p:guide pos="288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E15C-72BD-49FB-941C-20DD62EA1AD9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136F-91B7-4662-816D-009A5C6A6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289609" y="178419"/>
            <a:ext cx="4951142" cy="557561"/>
            <a:chOff x="3289609" y="178419"/>
            <a:chExt cx="4951142" cy="557561"/>
          </a:xfrm>
        </p:grpSpPr>
        <p:sp>
          <p:nvSpPr>
            <p:cNvPr id="8" name="직사각형 7"/>
            <p:cNvSpPr/>
            <p:nvPr/>
          </p:nvSpPr>
          <p:spPr>
            <a:xfrm>
              <a:off x="3289609" y="178419"/>
              <a:ext cx="4951142" cy="5575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9609" y="178419"/>
              <a:ext cx="367991" cy="557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3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BE7-BD27-4192-97BB-BE988222ECDC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67629" y="1984543"/>
            <a:ext cx="4360195" cy="65333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36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유헬스기초프로그래밍</a:t>
            </a:r>
            <a:r>
              <a:rPr lang="en-US" altLang="ko-KR" sz="36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00" b="1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07544" y="2936175"/>
            <a:ext cx="25414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68855" y="3666524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20125117</a:t>
            </a:r>
          </a:p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김인규</a:t>
            </a:r>
          </a:p>
        </p:txBody>
      </p:sp>
      <p:pic>
        <p:nvPicPr>
          <p:cNvPr id="1026" name="Picture 2" descr="자바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87" y="1404361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노가</a:t>
            </a:r>
            <a:r>
              <a:rPr lang="ko-KR" altLang="en-US" sz="5400" b="1" dirty="0"/>
              <a:t>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A.While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r="23837" b="35317"/>
          <a:stretch/>
        </p:blipFill>
        <p:spPr bwMode="auto">
          <a:xfrm>
            <a:off x="38409" y="1477701"/>
            <a:ext cx="3889068" cy="2545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 r="23837" b="43942"/>
          <a:stretch/>
        </p:blipFill>
        <p:spPr bwMode="auto">
          <a:xfrm>
            <a:off x="4173232" y="1524000"/>
            <a:ext cx="4367034" cy="2452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2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반</a:t>
            </a:r>
            <a:r>
              <a:rPr lang="ko-KR" altLang="en-US" sz="5400" b="1" dirty="0"/>
              <a:t>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B. Do While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1278052"/>
            <a:ext cx="8229600" cy="27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8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반</a:t>
            </a:r>
            <a:r>
              <a:rPr lang="ko-KR" altLang="en-US" sz="5400" b="1" dirty="0"/>
              <a:t>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B. Do While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9175" y="926069"/>
            <a:ext cx="7336971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public class test12 {</a:t>
            </a:r>
          </a:p>
          <a:p>
            <a:r>
              <a:rPr lang="en-US" altLang="ko-KR" b="1" dirty="0" smtClean="0"/>
              <a:t>	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i=6;</a:t>
            </a:r>
          </a:p>
          <a:p>
            <a:r>
              <a:rPr lang="en-US" altLang="ko-KR" b="1" dirty="0" smtClean="0"/>
              <a:t>		while(i</a:t>
            </a:r>
            <a:r>
              <a:rPr lang="en-US" altLang="ko-KR" b="1" dirty="0"/>
              <a:t>&lt;=5){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(i</a:t>
            </a:r>
            <a:r>
              <a:rPr lang="en-US" altLang="ko-KR" b="1" i="1" dirty="0"/>
              <a:t>);</a:t>
            </a:r>
          </a:p>
          <a:p>
            <a:r>
              <a:rPr lang="en-US" altLang="ko-KR" dirty="0" smtClean="0"/>
              <a:t>		i</a:t>
            </a:r>
            <a:r>
              <a:rPr lang="en-US" altLang="ko-KR" dirty="0"/>
              <a:t>++;</a:t>
            </a:r>
          </a:p>
          <a:p>
            <a:r>
              <a:rPr lang="en-US" altLang="ko-KR" dirty="0" smtClean="0"/>
              <a:t>		}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9175" y="3735649"/>
            <a:ext cx="733697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public class test13 {</a:t>
            </a:r>
          </a:p>
          <a:p>
            <a:r>
              <a:rPr lang="en-US" altLang="ko-KR" b="1" dirty="0" smtClean="0"/>
              <a:t>	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i=6;</a:t>
            </a:r>
          </a:p>
          <a:p>
            <a:r>
              <a:rPr lang="en-US" altLang="ko-KR" b="1" dirty="0" smtClean="0"/>
              <a:t>		do</a:t>
            </a:r>
            <a:r>
              <a:rPr lang="en-US" altLang="ko-KR" b="1" dirty="0"/>
              <a:t>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(i</a:t>
            </a:r>
            <a:r>
              <a:rPr lang="en-US" altLang="ko-KR" b="1" i="1" dirty="0"/>
              <a:t>);</a:t>
            </a:r>
          </a:p>
          <a:p>
            <a:r>
              <a:rPr lang="en-US" altLang="ko-KR" dirty="0" smtClean="0"/>
              <a:t>		i</a:t>
            </a:r>
            <a:r>
              <a:rPr lang="en-US" altLang="ko-KR" dirty="0"/>
              <a:t>++;</a:t>
            </a:r>
          </a:p>
          <a:p>
            <a:r>
              <a:rPr lang="en-US" altLang="ko-KR" dirty="0" smtClean="0"/>
              <a:t>		}</a:t>
            </a:r>
            <a:r>
              <a:rPr lang="en-US" altLang="ko-KR" b="1" dirty="0"/>
              <a:t>while(i&lt;=5);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9175" y="3112157"/>
            <a:ext cx="6961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도대체 뭐가 </a:t>
            </a:r>
            <a:r>
              <a:rPr lang="ko-KR" altLang="en-US" sz="4400" dirty="0" err="1" smtClean="0">
                <a:solidFill>
                  <a:srgbClr val="FF0000"/>
                </a:solidFill>
              </a:rPr>
              <a:t>다른거에요</a:t>
            </a:r>
            <a:r>
              <a:rPr lang="en-US" altLang="ko-KR" sz="4400" dirty="0" smtClean="0">
                <a:solidFill>
                  <a:srgbClr val="FF0000"/>
                </a:solidFill>
              </a:rPr>
              <a:t>?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반</a:t>
            </a:r>
            <a:r>
              <a:rPr lang="ko-KR" altLang="en-US" sz="5400" b="1" dirty="0"/>
              <a:t>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C. for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3" y="1602181"/>
            <a:ext cx="8229600" cy="170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4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반</a:t>
            </a:r>
            <a:r>
              <a:rPr lang="ko-KR" altLang="en-US" sz="5400" b="1" dirty="0"/>
              <a:t>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C. for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2743" y="1851245"/>
            <a:ext cx="62484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public class test14 {</a:t>
            </a:r>
          </a:p>
          <a:p>
            <a:r>
              <a:rPr lang="en-US" altLang="ko-KR" b="1" dirty="0" smtClean="0"/>
              <a:t>	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 smtClean="0"/>
              <a:t>	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i=1; i&lt;=5;i++){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(i</a:t>
            </a:r>
            <a:r>
              <a:rPr lang="en-US" altLang="ko-KR" b="1" i="1" dirty="0"/>
              <a:t>);</a:t>
            </a:r>
          </a:p>
          <a:p>
            <a:r>
              <a:rPr lang="en-US" altLang="ko-KR" dirty="0" smtClean="0"/>
              <a:t>		}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계속해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 </a:t>
            </a:r>
            <a:r>
              <a:rPr lang="en-US" altLang="ko-KR" sz="1600" dirty="0" smtClean="0">
                <a:solidFill>
                  <a:schemeClr val="bg1"/>
                </a:solidFill>
              </a:rPr>
              <a:t>D. Break, Continue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970" y="1104544"/>
            <a:ext cx="7547429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</a:t>
            </a:r>
            <a:r>
              <a:rPr lang="en-US" altLang="ko-KR" b="1" dirty="0"/>
              <a:t>.*;</a:t>
            </a:r>
          </a:p>
          <a:p>
            <a:r>
              <a:rPr lang="en-US" altLang="ko-KR" b="1" dirty="0"/>
              <a:t>public class test15 {</a:t>
            </a:r>
          </a:p>
          <a:p>
            <a:r>
              <a:rPr lang="en-US" altLang="ko-KR" b="1" dirty="0" smtClean="0"/>
              <a:t>	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 smtClean="0"/>
              <a:t>	Scanner </a:t>
            </a:r>
            <a:r>
              <a:rPr lang="en-US" altLang="ko-KR" u="sng" dirty="0"/>
              <a:t>input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in);</a:t>
            </a:r>
          </a:p>
          <a:p>
            <a:r>
              <a:rPr lang="en-US" altLang="ko-KR" b="1" dirty="0" smtClean="0"/>
              <a:t>	while </a:t>
            </a:r>
            <a:r>
              <a:rPr lang="en-US" altLang="ko-KR" b="1" dirty="0"/>
              <a:t>(true)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("0</a:t>
            </a:r>
            <a:r>
              <a:rPr lang="ko-KR" altLang="en-US" b="1" i="1" dirty="0"/>
              <a:t>입력하면 종료됩니다</a:t>
            </a:r>
            <a:r>
              <a:rPr lang="en-US" altLang="ko-KR" b="1" i="1" dirty="0"/>
              <a:t>.");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num</a:t>
            </a:r>
            <a:r>
              <a:rPr lang="en-US" altLang="ko-KR" b="1" dirty="0"/>
              <a:t> = </a:t>
            </a:r>
            <a:r>
              <a:rPr lang="en-US" altLang="ko-KR" b="1" dirty="0" err="1"/>
              <a:t>input.nextInt</a:t>
            </a:r>
            <a:r>
              <a:rPr lang="en-US" altLang="ko-KR" b="1" dirty="0"/>
              <a:t>();</a:t>
            </a:r>
          </a:p>
          <a:p>
            <a:r>
              <a:rPr lang="en-US" altLang="ko-KR" b="1" dirty="0" smtClean="0"/>
              <a:t>		if(</a:t>
            </a:r>
            <a:r>
              <a:rPr lang="en-US" altLang="ko-KR" b="1" dirty="0" err="1" smtClean="0"/>
              <a:t>num</a:t>
            </a:r>
            <a:r>
              <a:rPr lang="en-US" altLang="ko-KR" b="1" dirty="0"/>
              <a:t>==0){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종료합니다</a:t>
            </a:r>
            <a:r>
              <a:rPr lang="en-US" altLang="ko-KR" b="1" i="1" dirty="0"/>
              <a:t>.");</a:t>
            </a:r>
          </a:p>
          <a:p>
            <a:r>
              <a:rPr lang="en-US" altLang="ko-KR" b="1" dirty="0" smtClean="0"/>
              <a:t>			break</a:t>
            </a:r>
            <a:r>
              <a:rPr lang="en-US" altLang="ko-KR" b="1" dirty="0"/>
              <a:t>;</a:t>
            </a:r>
          </a:p>
          <a:p>
            <a:r>
              <a:rPr lang="en-US" altLang="ko-KR" dirty="0" smtClean="0"/>
              <a:t>			}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num</a:t>
            </a:r>
            <a:r>
              <a:rPr lang="en-US" altLang="ko-KR" b="1" i="1" dirty="0"/>
              <a:t>);</a:t>
            </a:r>
          </a:p>
          <a:p>
            <a:r>
              <a:rPr lang="en-US" altLang="ko-KR" dirty="0" smtClean="0"/>
              <a:t>		}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7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9658" y="1273859"/>
            <a:ext cx="8273143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</a:t>
            </a:r>
            <a:r>
              <a:rPr lang="en-US" altLang="ko-KR" b="1" dirty="0"/>
              <a:t>.*;</a:t>
            </a:r>
          </a:p>
          <a:p>
            <a:r>
              <a:rPr lang="en-US" altLang="ko-KR" b="1" dirty="0"/>
              <a:t>public class test16 {</a:t>
            </a:r>
          </a:p>
          <a:p>
            <a:r>
              <a:rPr lang="en-US" altLang="ko-KR" b="1" dirty="0" smtClean="0"/>
              <a:t>	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 smtClean="0"/>
              <a:t>	Scanner </a:t>
            </a:r>
            <a:r>
              <a:rPr lang="en-US" altLang="ko-KR" u="sng" dirty="0"/>
              <a:t>input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in);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cnt</a:t>
            </a:r>
            <a:r>
              <a:rPr lang="en-US" altLang="ko-KR" b="1" dirty="0"/>
              <a:t>=0;</a:t>
            </a:r>
          </a:p>
          <a:p>
            <a:r>
              <a:rPr lang="en-US" altLang="ko-KR" b="1" dirty="0" smtClean="0"/>
              <a:t>	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i=0; i&lt;5; i++){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("0</a:t>
            </a:r>
            <a:r>
              <a:rPr lang="ko-KR" altLang="en-US" b="1" i="1" dirty="0"/>
              <a:t>을 입력하면 카운트 합니다</a:t>
            </a:r>
            <a:r>
              <a:rPr lang="en-US" altLang="ko-KR" b="1" i="1" dirty="0"/>
              <a:t>.");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num</a:t>
            </a:r>
            <a:r>
              <a:rPr lang="en-US" altLang="ko-KR" b="1" dirty="0"/>
              <a:t>=</a:t>
            </a:r>
            <a:r>
              <a:rPr lang="en-US" altLang="ko-KR" b="1" dirty="0" err="1"/>
              <a:t>input.nextInt</a:t>
            </a:r>
            <a:r>
              <a:rPr lang="en-US" altLang="ko-KR" b="1" dirty="0"/>
              <a:t>();</a:t>
            </a:r>
          </a:p>
          <a:p>
            <a:r>
              <a:rPr lang="en-US" altLang="ko-KR" b="1" dirty="0" smtClean="0"/>
              <a:t>		if(</a:t>
            </a:r>
            <a:r>
              <a:rPr lang="en-US" altLang="ko-KR" b="1" dirty="0" err="1" smtClean="0"/>
              <a:t>num</a:t>
            </a:r>
            <a:r>
              <a:rPr lang="en-US" altLang="ko-KR" b="1" dirty="0"/>
              <a:t>==0){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cnt</a:t>
            </a:r>
            <a:r>
              <a:rPr lang="en-US" altLang="ko-KR" dirty="0"/>
              <a:t>++;</a:t>
            </a:r>
          </a:p>
          <a:p>
            <a:r>
              <a:rPr lang="en-US" altLang="ko-KR" b="1" dirty="0" smtClean="0"/>
              <a:t>			continue</a:t>
            </a:r>
            <a:r>
              <a:rPr lang="en-US" altLang="ko-KR" b="1" dirty="0"/>
              <a:t>;</a:t>
            </a:r>
          </a:p>
          <a:p>
            <a:r>
              <a:rPr lang="en-US" altLang="ko-KR" dirty="0" smtClean="0"/>
              <a:t>		}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("0</a:t>
            </a:r>
            <a:r>
              <a:rPr lang="ko-KR" altLang="en-US" b="1" i="1" dirty="0"/>
              <a:t>이 아닙니다</a:t>
            </a:r>
            <a:r>
              <a:rPr lang="en-US" altLang="ko-KR" b="1" i="1" dirty="0"/>
              <a:t>.");</a:t>
            </a:r>
          </a:p>
          <a:p>
            <a:r>
              <a:rPr lang="en-US" altLang="ko-KR" dirty="0" smtClean="0"/>
              <a:t>		}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총 </a:t>
            </a:r>
            <a:r>
              <a:rPr lang="en-US" altLang="ko-KR" b="1" i="1" dirty="0"/>
              <a:t>0</a:t>
            </a:r>
            <a:r>
              <a:rPr lang="ko-KR" altLang="en-US" b="1" i="1" dirty="0"/>
              <a:t>을 입력한 회수</a:t>
            </a:r>
            <a:r>
              <a:rPr lang="en-US" altLang="ko-KR" b="1" i="1" dirty="0"/>
              <a:t>:"+</a:t>
            </a:r>
            <a:r>
              <a:rPr lang="en-US" altLang="ko-KR" b="1" i="1" dirty="0" err="1"/>
              <a:t>cnt</a:t>
            </a:r>
            <a:r>
              <a:rPr lang="en-US" altLang="ko-KR" b="1" i="1" dirty="0"/>
              <a:t>);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계속해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  <p:sp>
        <p:nvSpPr>
          <p:cNvPr id="7" name="직사각형 6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 </a:t>
            </a:r>
            <a:r>
              <a:rPr lang="en-US" altLang="ko-KR" sz="1600" dirty="0" smtClean="0">
                <a:solidFill>
                  <a:schemeClr val="bg1"/>
                </a:solidFill>
              </a:rPr>
              <a:t>D. Break, Continue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418" y="896203"/>
            <a:ext cx="831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숫자를 하나 입력 받아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입력 받은 수까지 홀수만 출력하세요</a:t>
            </a:r>
            <a:r>
              <a:rPr lang="en-US" altLang="ko-KR" sz="2400" b="1" dirty="0" smtClean="0"/>
              <a:t>.(if</a:t>
            </a:r>
            <a:r>
              <a:rPr lang="ko-KR" altLang="en-US" sz="2400" b="1" dirty="0" smtClean="0"/>
              <a:t>문 사용 금지</a:t>
            </a:r>
            <a:r>
              <a:rPr lang="en-US" altLang="ko-KR" sz="2400" b="1" dirty="0" smtClean="0"/>
              <a:t>)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87217" b="28300"/>
          <a:stretch/>
        </p:blipFill>
        <p:spPr bwMode="auto">
          <a:xfrm>
            <a:off x="2606558" y="2177380"/>
            <a:ext cx="3640591" cy="17800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3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49" b="7375"/>
          <a:stretch/>
        </p:blipFill>
        <p:spPr bwMode="auto">
          <a:xfrm>
            <a:off x="1882807" y="1938340"/>
            <a:ext cx="4005036" cy="3586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418" y="896203"/>
            <a:ext cx="831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다음과 같이 원하는 구구단의 단수를 입력하여 구구단을 출력하는 프로그램을 작성해라</a:t>
            </a:r>
            <a:r>
              <a:rPr lang="en-US" altLang="ko-KR" sz="24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2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418" y="896203"/>
            <a:ext cx="831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3. 0</a:t>
            </a:r>
            <a:r>
              <a:rPr lang="ko-KR" altLang="en-US" sz="2400" b="1" dirty="0" smtClean="0"/>
              <a:t>을 입력하면 종료되는 프로그램입니다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다음 제시된 결과 창과 같은 프로그램을 작성하시</a:t>
            </a:r>
            <a:r>
              <a:rPr lang="ko-KR" altLang="en-US" sz="2400" b="1" dirty="0"/>
              <a:t>오</a:t>
            </a:r>
            <a:r>
              <a:rPr lang="ko-KR" altLang="en-US" sz="2400" b="1" dirty="0" smtClean="0"/>
              <a:t> </a:t>
            </a:r>
            <a:endParaRPr lang="ko-KR" alt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05" b="63112"/>
          <a:stretch/>
        </p:blipFill>
        <p:spPr bwMode="auto">
          <a:xfrm>
            <a:off x="337032" y="2083822"/>
            <a:ext cx="8108470" cy="2386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4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4" b="11720"/>
          <a:stretch/>
        </p:blipFill>
        <p:spPr bwMode="auto">
          <a:xfrm>
            <a:off x="1776637" y="2324348"/>
            <a:ext cx="5436961" cy="3515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9657" y="293023"/>
            <a:ext cx="8345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/*</a:t>
            </a:r>
          </a:p>
          <a:p>
            <a:r>
              <a:rPr lang="en-US" altLang="ko-KR" dirty="0"/>
              <a:t> * </a:t>
            </a:r>
            <a:r>
              <a:rPr lang="ko-KR" altLang="en-US" dirty="0" err="1"/>
              <a:t>아르바이트원을</a:t>
            </a:r>
            <a:r>
              <a:rPr lang="ko-KR" altLang="en-US" dirty="0"/>
              <a:t> </a:t>
            </a:r>
            <a:r>
              <a:rPr lang="ko-KR" altLang="en-US" dirty="0" err="1"/>
              <a:t>모집하려고한다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간단한 </a:t>
            </a:r>
            <a:r>
              <a:rPr lang="ko-KR" altLang="en-US" dirty="0" err="1"/>
              <a:t>인적사항을</a:t>
            </a:r>
            <a:r>
              <a:rPr lang="ko-KR" altLang="en-US" dirty="0"/>
              <a:t> 받아 모집 조건과 같은지 판단하여라</a:t>
            </a:r>
          </a:p>
          <a:p>
            <a:r>
              <a:rPr lang="ko-KR" altLang="en-US" dirty="0"/>
              <a:t> * 모집조건과 하나라도 </a:t>
            </a:r>
            <a:r>
              <a:rPr lang="ko-KR" altLang="en-US" dirty="0" err="1"/>
              <a:t>다를시에는</a:t>
            </a:r>
            <a:r>
              <a:rPr lang="ko-KR" altLang="en-US" dirty="0"/>
              <a:t> 지원불가라고 통보하고 지원이 가능하면 지원해서 감사하다고 전달하여라</a:t>
            </a:r>
          </a:p>
          <a:p>
            <a:endParaRPr lang="ko-KR" altLang="en-US" dirty="0"/>
          </a:p>
          <a:p>
            <a:r>
              <a:rPr lang="ko-KR" altLang="en-US" dirty="0"/>
              <a:t> 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82" b="31781"/>
          <a:stretch/>
        </p:blipFill>
        <p:spPr bwMode="auto">
          <a:xfrm>
            <a:off x="924153" y="2559278"/>
            <a:ext cx="6963829" cy="198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418" y="896203"/>
            <a:ext cx="831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다음과 같이 구구단을 출력하는 프로그램을 작성해라</a:t>
            </a:r>
            <a:r>
              <a:rPr lang="en-US" altLang="ko-KR" sz="24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406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0" r="55376"/>
          <a:stretch/>
        </p:blipFill>
        <p:spPr bwMode="auto">
          <a:xfrm>
            <a:off x="116114" y="1683658"/>
            <a:ext cx="4013785" cy="314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76" b="52793"/>
          <a:stretch/>
        </p:blipFill>
        <p:spPr bwMode="auto">
          <a:xfrm>
            <a:off x="4129899" y="1683657"/>
            <a:ext cx="4468971" cy="314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418" y="896203"/>
            <a:ext cx="831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다음과 같이 별 출력을 해봐라 </a:t>
            </a:r>
            <a:r>
              <a:rPr lang="en-US" altLang="ko-KR" sz="2400" b="1" dirty="0" smtClean="0"/>
              <a:t>(0</a:t>
            </a:r>
            <a:r>
              <a:rPr lang="ko-KR" altLang="en-US" sz="2400" b="1" dirty="0" smtClean="0"/>
              <a:t>을 입력하면 종료</a:t>
            </a:r>
            <a:r>
              <a:rPr lang="en-US" altLang="ko-KR" sz="2400" b="1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402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3669632" cy="6051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292080" y="411508"/>
            <a:ext cx="1296144" cy="65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5292079" y="2960948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substring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Equals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 while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continue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2" y="473139"/>
            <a:ext cx="4181707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7" y="3429000"/>
            <a:ext cx="4183282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단어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문자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	</a:t>
            </a:r>
            <a:r>
              <a:rPr lang="en-US" altLang="ko-KR" sz="2400" dirty="0" smtClean="0"/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245457" y="133685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자바에서 문자열</a:t>
            </a:r>
            <a:r>
              <a:rPr lang="en-US" altLang="ko-KR" b="1" dirty="0" smtClean="0"/>
              <a:t>(string)</a:t>
            </a:r>
            <a:r>
              <a:rPr lang="ko-KR" altLang="en-US" b="1" dirty="0" smtClean="0"/>
              <a:t>은 문자들의 모임이다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예를 들어서 문자열 “</a:t>
            </a:r>
            <a:r>
              <a:rPr lang="en-US" altLang="ko-KR" b="1" dirty="0" smtClean="0"/>
              <a:t>Hello”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H, e, l, l, o </a:t>
            </a:r>
            <a:r>
              <a:rPr lang="ko-KR" altLang="en-US" b="1" dirty="0" smtClean="0"/>
              <a:t>등의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개의 유니코드 문자로 구성되어 있다</a:t>
            </a:r>
            <a:r>
              <a:rPr lang="en-US" altLang="ko-KR" b="1" dirty="0" smtClean="0"/>
              <a:t>. </a:t>
            </a:r>
          </a:p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클래스가 제공된다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구름 9"/>
          <p:cNvSpPr/>
          <p:nvPr/>
        </p:nvSpPr>
        <p:spPr>
          <a:xfrm>
            <a:off x="1735739" y="3152622"/>
            <a:ext cx="5154627" cy="218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/>
          <p:cNvSpPr/>
          <p:nvPr/>
        </p:nvSpPr>
        <p:spPr>
          <a:xfrm>
            <a:off x="3104641" y="3973964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3614439" y="3973964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‘e’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4101310" y="3973964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4620549" y="3973963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130347" y="3973963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‘o’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9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길</a:t>
            </a:r>
            <a:r>
              <a:rPr lang="ko-KR" altLang="en-US" sz="5400" b="1" dirty="0"/>
              <a:t>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문자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A.Length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1143" y="1582340"/>
            <a:ext cx="6277429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</a:t>
            </a:r>
            <a:r>
              <a:rPr lang="en-US" altLang="ko-KR" b="1" dirty="0"/>
              <a:t>.*;</a:t>
            </a:r>
          </a:p>
          <a:p>
            <a:r>
              <a:rPr lang="en-US" altLang="ko-KR" b="1" dirty="0"/>
              <a:t>public class test0 {</a:t>
            </a:r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Scanner </a:t>
            </a:r>
            <a:r>
              <a:rPr lang="en-US" altLang="ko-KR" u="sng" dirty="0"/>
              <a:t>input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문자열을 입력하세요</a:t>
            </a:r>
            <a:r>
              <a:rPr lang="en-US" altLang="ko-KR" b="1" i="1" dirty="0"/>
              <a:t>:");</a:t>
            </a:r>
          </a:p>
          <a:p>
            <a:r>
              <a:rPr lang="en-US" altLang="ko-KR" dirty="0"/>
              <a:t>String in = </a:t>
            </a:r>
            <a:r>
              <a:rPr lang="en-US" altLang="ko-KR" dirty="0" err="1"/>
              <a:t>input.nextLine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(in+"</a:t>
            </a:r>
            <a:r>
              <a:rPr lang="ko-KR" altLang="en-US" b="1" i="1" dirty="0"/>
              <a:t>의 길이는</a:t>
            </a:r>
            <a:r>
              <a:rPr lang="en-US" altLang="ko-KR" b="1" i="1" dirty="0"/>
              <a:t>"+</a:t>
            </a:r>
            <a:r>
              <a:rPr lang="en-US" altLang="ko-KR" b="1" i="1" dirty="0" err="1"/>
              <a:t>in.length</a:t>
            </a:r>
            <a:r>
              <a:rPr lang="en-US" altLang="ko-KR" b="1" i="1" dirty="0"/>
              <a:t>()+"</a:t>
            </a:r>
            <a:r>
              <a:rPr lang="ko-KR" altLang="en-US" b="1" i="1" dirty="0"/>
              <a:t>입니다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92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문자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B.SubString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err="1" smtClean="0"/>
              <a:t>몇개</a:t>
            </a:r>
            <a:r>
              <a:rPr lang="ko-KR" altLang="en-US" sz="5400" b="1" dirty="0" err="1"/>
              <a:t>만</a:t>
            </a:r>
            <a:endParaRPr lang="ko-KR" altLang="en-US" sz="5400" b="1" dirty="0"/>
          </a:p>
        </p:txBody>
      </p:sp>
      <p:sp>
        <p:nvSpPr>
          <p:cNvPr id="6" name="직사각형 5"/>
          <p:cNvSpPr/>
          <p:nvPr/>
        </p:nvSpPr>
        <p:spPr>
          <a:xfrm>
            <a:off x="1494971" y="1720840"/>
            <a:ext cx="5363029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</a:t>
            </a:r>
            <a:r>
              <a:rPr lang="en-US" altLang="ko-KR" b="1" dirty="0"/>
              <a:t>.*;</a:t>
            </a:r>
          </a:p>
          <a:p>
            <a:r>
              <a:rPr lang="en-US" altLang="ko-KR" b="1" dirty="0"/>
              <a:t>public class test0 {</a:t>
            </a:r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Scanner </a:t>
            </a:r>
            <a:r>
              <a:rPr lang="en-US" altLang="ko-KR" u="sng" dirty="0"/>
              <a:t>input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문자열을 입력하세요</a:t>
            </a:r>
            <a:r>
              <a:rPr lang="en-US" altLang="ko-KR" b="1" i="1" dirty="0"/>
              <a:t>:");</a:t>
            </a:r>
          </a:p>
          <a:p>
            <a:r>
              <a:rPr lang="en-US" altLang="ko-KR" dirty="0"/>
              <a:t>String in = </a:t>
            </a:r>
            <a:r>
              <a:rPr lang="en-US" altLang="ko-KR" dirty="0" err="1"/>
              <a:t>input.nextLine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in.substring</a:t>
            </a:r>
            <a:r>
              <a:rPr lang="en-US" altLang="ko-KR" b="1" i="1" dirty="0"/>
              <a:t>(2,4));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45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같아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문자</a:t>
            </a:r>
            <a:r>
              <a:rPr lang="ko-KR" altLang="en-US" sz="2400" dirty="0"/>
              <a:t>열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C.Equals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371" y="966549"/>
            <a:ext cx="8142515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</a:t>
            </a:r>
            <a:r>
              <a:rPr lang="en-US" altLang="ko-KR" b="1" dirty="0"/>
              <a:t>.*;</a:t>
            </a:r>
          </a:p>
          <a:p>
            <a:r>
              <a:rPr lang="en-US" altLang="ko-KR" b="1" dirty="0"/>
              <a:t>public class test0 {</a:t>
            </a:r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Scanner </a:t>
            </a:r>
            <a:r>
              <a:rPr lang="en-US" altLang="ko-KR" u="sng" dirty="0"/>
              <a:t>input = </a:t>
            </a:r>
            <a:r>
              <a:rPr lang="en-US" altLang="ko-KR" b="1" u="sng" dirty="0"/>
              <a:t>new Scanner(System.</a:t>
            </a:r>
            <a:r>
              <a:rPr lang="en-US" altLang="ko-KR" b="1" i="1" u="sng" dirty="0"/>
              <a:t>in);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문자열</a:t>
            </a:r>
            <a:r>
              <a:rPr lang="en-US" altLang="ko-KR" b="1" i="1" dirty="0"/>
              <a:t>1</a:t>
            </a:r>
            <a:r>
              <a:rPr lang="ko-KR" altLang="en-US" b="1" i="1" dirty="0"/>
              <a:t>을 입력하세요</a:t>
            </a:r>
            <a:r>
              <a:rPr lang="en-US" altLang="ko-KR" b="1" i="1" dirty="0"/>
              <a:t>:");</a:t>
            </a:r>
          </a:p>
          <a:p>
            <a:r>
              <a:rPr lang="en-US" altLang="ko-KR" dirty="0"/>
              <a:t>String in1 = </a:t>
            </a:r>
            <a:r>
              <a:rPr lang="en-US" altLang="ko-KR" dirty="0" err="1"/>
              <a:t>input.nextLine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문자열</a:t>
            </a:r>
            <a:r>
              <a:rPr lang="en-US" altLang="ko-KR" b="1" i="1" dirty="0"/>
              <a:t>2</a:t>
            </a:r>
            <a:r>
              <a:rPr lang="ko-KR" altLang="en-US" b="1" i="1" dirty="0"/>
              <a:t>를 입력하세요</a:t>
            </a:r>
            <a:r>
              <a:rPr lang="en-US" altLang="ko-KR" b="1" i="1" dirty="0"/>
              <a:t>:");</a:t>
            </a:r>
          </a:p>
          <a:p>
            <a:r>
              <a:rPr lang="en-US" altLang="ko-KR" dirty="0"/>
              <a:t>String in2 = </a:t>
            </a:r>
            <a:r>
              <a:rPr lang="en-US" altLang="ko-KR" dirty="0" err="1"/>
              <a:t>input.nextLine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b="1" dirty="0"/>
              <a:t>if(in1.equals(in2</a:t>
            </a:r>
            <a:r>
              <a:rPr lang="en-US" altLang="ko-KR" b="1" dirty="0" smtClean="0"/>
              <a:t>)){//</a:t>
            </a:r>
            <a:r>
              <a:rPr lang="ko-KR" altLang="en-US" b="1" dirty="0" smtClean="0"/>
              <a:t>대소문자 구분 없이 비교하려면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	//</a:t>
            </a:r>
            <a:r>
              <a:rPr lang="en-US" altLang="ko-KR" dirty="0" smtClean="0"/>
              <a:t>in1.equalsIgnoreCase(in2</a:t>
            </a:r>
            <a:r>
              <a:rPr lang="en-US" altLang="ko-KR" smtClean="0"/>
              <a:t>) &lt;- </a:t>
            </a:r>
            <a:r>
              <a:rPr lang="ko-KR" altLang="en-US" smtClean="0"/>
              <a:t>다음과 같이 작성해야 한다</a:t>
            </a:r>
            <a:r>
              <a:rPr lang="en-US" altLang="ko-KR" dirty="0" smtClean="0"/>
              <a:t>.</a:t>
            </a:r>
            <a:endParaRPr lang="en-US" altLang="ko-KR" b="1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같아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else{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달라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5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반</a:t>
            </a:r>
            <a:r>
              <a:rPr lang="ko-KR" altLang="en-US" sz="5400" b="1" dirty="0"/>
              <a:t>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	</a:t>
            </a:r>
            <a:r>
              <a:rPr lang="en-US" altLang="ko-KR" sz="2400" dirty="0" smtClean="0"/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2950" y="120967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Q) </a:t>
            </a:r>
            <a:r>
              <a:rPr lang="ko-KR" altLang="en-US">
                <a:solidFill>
                  <a:schemeClr val="tx2"/>
                </a:solidFill>
                <a:latin typeface="Arial" pitchFamily="34" charset="0"/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8825" y="1619250"/>
            <a:ext cx="6577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A)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학생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900363"/>
            <a:ext cx="73834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8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461439"/>
            <a:ext cx="8229600" cy="241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A.While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반</a:t>
            </a:r>
            <a:r>
              <a:rPr lang="ko-KR" altLang="en-US" sz="5400" b="1" dirty="0"/>
              <a:t>복</a:t>
            </a:r>
          </a:p>
        </p:txBody>
      </p:sp>
    </p:spTree>
    <p:extLst>
      <p:ext uri="{BB962C8B-B14F-4D97-AF65-F5344CB8AC3E}">
        <p14:creationId xmlns:p14="http://schemas.microsoft.com/office/powerpoint/2010/main" val="1616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12390</TotalTime>
  <Words>459</Words>
  <Application>Microsoft Office PowerPoint</Application>
  <PresentationFormat>화면 슬라이드 쇼(4:3)</PresentationFormat>
  <Paragraphs>175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나눔고딕</vt:lpstr>
      <vt:lpstr>나눔고딕 ExtraBold</vt:lpstr>
      <vt:lpstr>맑은 고딕</vt:lpstr>
      <vt:lpstr>1_Office 테마</vt:lpstr>
      <vt:lpstr>유헬스기초프로그래밍1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SOO PARK</dc:creator>
  <cp:lastModifiedBy>hoon</cp:lastModifiedBy>
  <cp:revision>696</cp:revision>
  <dcterms:created xsi:type="dcterms:W3CDTF">2015-03-16T02:18:14Z</dcterms:created>
  <dcterms:modified xsi:type="dcterms:W3CDTF">2017-04-05T09:37:10Z</dcterms:modified>
</cp:coreProperties>
</file>