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269" r:id="rId2"/>
    <p:sldId id="265" r:id="rId3"/>
    <p:sldId id="455" r:id="rId4"/>
    <p:sldId id="456" r:id="rId5"/>
    <p:sldId id="460" r:id="rId6"/>
    <p:sldId id="461" r:id="rId7"/>
    <p:sldId id="457" r:id="rId8"/>
    <p:sldId id="458" r:id="rId9"/>
    <p:sldId id="459" r:id="rId10"/>
    <p:sldId id="462" r:id="rId11"/>
  </p:sldIdLst>
  <p:sldSz cx="9144000" cy="6858000" type="screen4x3"/>
  <p:notesSz cx="6858000" cy="9144000"/>
  <p:embeddedFontLst>
    <p:embeddedFont>
      <p:font typeface="나눔고딕" charset="-127"/>
      <p:regular r:id="rId13"/>
      <p:bold r:id="rId14"/>
    </p:embeddedFont>
    <p:embeddedFont>
      <p:font typeface="맑은 고딕" pitchFamily="50" charset="-127"/>
      <p:regular r:id="rId15"/>
      <p:bold r:id="rId16"/>
    </p:embeddedFont>
    <p:embeddedFont>
      <p:font typeface="나눔고딕 ExtraBold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2189">
          <p15:clr>
            <a:srgbClr val="A4A3A4"/>
          </p15:clr>
        </p15:guide>
        <p15:guide id="5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130"/>
    <a:srgbClr val="FFFFFF"/>
    <a:srgbClr val="E91F41"/>
    <a:srgbClr val="78C3E2"/>
    <a:srgbClr val="ADADAD"/>
    <a:srgbClr val="F37187"/>
    <a:srgbClr val="D99694"/>
    <a:srgbClr val="E75C58"/>
    <a:srgbClr val="C3D69B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2" autoAdjust="0"/>
    <p:restoredTop sz="90758" autoAdjust="0"/>
  </p:normalViewPr>
  <p:slideViewPr>
    <p:cSldViewPr snapToGrid="0">
      <p:cViewPr varScale="1">
        <p:scale>
          <a:sx n="66" d="100"/>
          <a:sy n="66" d="100"/>
        </p:scale>
        <p:origin x="-1674" y="-96"/>
      </p:cViewPr>
      <p:guideLst>
        <p:guide orient="horz" pos="2160"/>
        <p:guide orient="horz" pos="2189"/>
        <p:guide pos="288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5E15C-72BD-49FB-941C-20DD62EA1AD9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136F-91B7-4662-816D-009A5C6A6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289609" y="178419"/>
            <a:ext cx="4951142" cy="557561"/>
            <a:chOff x="3289609" y="178419"/>
            <a:chExt cx="4951142" cy="557561"/>
          </a:xfrm>
        </p:grpSpPr>
        <p:sp>
          <p:nvSpPr>
            <p:cNvPr id="8" name="직사각형 7"/>
            <p:cNvSpPr/>
            <p:nvPr/>
          </p:nvSpPr>
          <p:spPr>
            <a:xfrm>
              <a:off x="3289609" y="178419"/>
              <a:ext cx="4951142" cy="5575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89609" y="178419"/>
              <a:ext cx="367991" cy="557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3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6BE7-BD27-4192-97BB-BE988222ECDC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67629" y="1984543"/>
            <a:ext cx="4360195" cy="65333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3600" b="1" dirty="0" err="1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유헬스기초프로그래밍</a:t>
            </a:r>
            <a:r>
              <a:rPr lang="en-US" altLang="ko-KR" sz="36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00" b="1" dirty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07544" y="2936175"/>
            <a:ext cx="254147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68855" y="3666524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20125117</a:t>
            </a:r>
          </a:p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김인규</a:t>
            </a:r>
          </a:p>
        </p:txBody>
      </p:sp>
      <p:pic>
        <p:nvPicPr>
          <p:cNvPr id="1026" name="Picture 2" descr="자바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87" y="1404361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05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/>
              <a:t>#</a:t>
            </a:r>
            <a:r>
              <a:rPr lang="ko-KR" altLang="en-US" sz="5400" b="1" smtClean="0"/>
              <a:t>그 자체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>
                <a:solidFill>
                  <a:schemeClr val="bg1"/>
                </a:solidFill>
              </a:rPr>
              <a:t>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toString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 r="50000" b="31432"/>
          <a:stretch/>
        </p:blipFill>
        <p:spPr bwMode="auto">
          <a:xfrm>
            <a:off x="54575" y="1828800"/>
            <a:ext cx="4024312" cy="1741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" r="51804" b="23678"/>
          <a:stretch/>
        </p:blipFill>
        <p:spPr bwMode="auto">
          <a:xfrm>
            <a:off x="4375938" y="1277257"/>
            <a:ext cx="3879169" cy="33390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5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3669632" cy="6051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292080" y="411508"/>
            <a:ext cx="1296144" cy="65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5292080" y="2674268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심화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제어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생성자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오버로딩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오버로딩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ja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2" y="473139"/>
            <a:ext cx="4181707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7" y="3429000"/>
            <a:ext cx="4183282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/>
              <a:t>#</a:t>
            </a:r>
            <a:r>
              <a:rPr lang="ko-KR" altLang="en-US" sz="5400" b="1" dirty="0" smtClean="0"/>
              <a:t>접근제어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접근 제어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418" y="1085751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</a:rPr>
              <a:t>접근 제어</a:t>
            </a:r>
            <a:r>
              <a:rPr lang="en-US" altLang="ko-KR" dirty="0" smtClean="0">
                <a:solidFill>
                  <a:schemeClr val="tx1"/>
                </a:solidFill>
              </a:rPr>
              <a:t>(access control): </a:t>
            </a:r>
            <a:r>
              <a:rPr lang="ko-KR" altLang="en-US" dirty="0" smtClean="0">
                <a:solidFill>
                  <a:schemeClr val="tx1"/>
                </a:solidFill>
              </a:rPr>
              <a:t>다른 클래스가 특정한 필드나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dirty="0" smtClean="0">
                <a:solidFill>
                  <a:schemeClr val="tx1"/>
                </a:solidFill>
              </a:rPr>
              <a:t> 접근하는 것을 제어하는 것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80" y="1878545"/>
            <a:ext cx="5781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/>
              <a:t>#</a:t>
            </a:r>
            <a:r>
              <a:rPr lang="ko-KR" altLang="en-US" sz="5400" b="1" dirty="0" smtClean="0"/>
              <a:t>접근제어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접근 제어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0367" b="19846"/>
          <a:stretch/>
        </p:blipFill>
        <p:spPr>
          <a:xfrm>
            <a:off x="4121931" y="1296572"/>
            <a:ext cx="4194485" cy="3536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-1" r="62326" b="-1629"/>
          <a:stretch/>
        </p:blipFill>
        <p:spPr>
          <a:xfrm>
            <a:off x="359494" y="1296572"/>
            <a:ext cx="3301380" cy="49658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91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정적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B.Static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인스턴스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0457" y="1396455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mtClean="0">
                <a:solidFill>
                  <a:schemeClr val="tx1"/>
                </a:solidFill>
              </a:rPr>
              <a:t>정적 변수는 모든 객체에 공통인 변수이다.</a:t>
            </a:r>
          </a:p>
          <a:p>
            <a:pPr>
              <a:defRPr lang="ko-KR" altLang="en-US"/>
            </a:pPr>
            <a:r>
              <a:rPr lang="ko-KR" altLang="en-US" smtClean="0">
                <a:solidFill>
                  <a:schemeClr val="tx1"/>
                </a:solidFill>
              </a:rPr>
              <a:t>정적 변수는 하나의 클래스에 하나만 존재한다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78" y="2488892"/>
            <a:ext cx="6766891" cy="3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err="1" smtClean="0"/>
              <a:t>인스턴스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B.Static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인스턴스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57" y="1453026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mtClean="0">
                <a:solidFill>
                  <a:schemeClr val="tx1"/>
                </a:solidFill>
              </a:rPr>
              <a:t>인스턴스마다 별도로 생성되기 때문에 인스턴스 변수(instance variable)라고도 한다.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072" y="2570156"/>
            <a:ext cx="6634369" cy="27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메모리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 smtClean="0">
                <a:solidFill>
                  <a:schemeClr val="bg1"/>
                </a:solidFill>
              </a:rPr>
              <a:t>B. static </a:t>
            </a:r>
            <a:r>
              <a:rPr lang="ko-KR" altLang="en-US" sz="1600" dirty="0" smtClean="0">
                <a:solidFill>
                  <a:schemeClr val="bg1"/>
                </a:solidFill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인스턴스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0367" b="50000"/>
          <a:stretch/>
        </p:blipFill>
        <p:spPr>
          <a:xfrm>
            <a:off x="33608" y="1067346"/>
            <a:ext cx="4231902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20703" b="50603"/>
          <a:stretch/>
        </p:blipFill>
        <p:spPr>
          <a:xfrm>
            <a:off x="33608" y="4183906"/>
            <a:ext cx="4265510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아래쪽 20"/>
          <p:cNvSpPr/>
          <p:nvPr/>
        </p:nvSpPr>
        <p:spPr>
          <a:xfrm>
            <a:off x="1822386" y="3443610"/>
            <a:ext cx="642263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41883" b="15215"/>
          <a:stretch/>
        </p:blipFill>
        <p:spPr>
          <a:xfrm>
            <a:off x="4570112" y="1067346"/>
            <a:ext cx="4032448" cy="2941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83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개</a:t>
            </a:r>
            <a:r>
              <a:rPr lang="ko-KR" altLang="en-US" sz="5400" b="1" dirty="0"/>
              <a:t>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 smtClean="0">
                <a:solidFill>
                  <a:schemeClr val="bg1"/>
                </a:solidFill>
              </a:rPr>
              <a:t>C.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생성자</a:t>
            </a:r>
            <a:r>
              <a:rPr lang="ko-KR" altLang="en-US" sz="1600" dirty="0" smtClean="0">
                <a:solidFill>
                  <a:schemeClr val="bg1"/>
                </a:solidFill>
              </a:rPr>
              <a:t> 오버로딩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3474" r="59039" b="5790"/>
          <a:stretch/>
        </p:blipFill>
        <p:spPr>
          <a:xfrm>
            <a:off x="178904" y="1552329"/>
            <a:ext cx="3738971" cy="3600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50822" b="30843"/>
          <a:stretch/>
        </p:blipFill>
        <p:spPr>
          <a:xfrm>
            <a:off x="4125381" y="1552329"/>
            <a:ext cx="4309492" cy="33792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49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개</a:t>
            </a:r>
            <a:r>
              <a:rPr lang="ko-KR" altLang="en-US" sz="5400" b="1" dirty="0"/>
              <a:t>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클래스 심화  </a:t>
            </a:r>
            <a:r>
              <a:rPr lang="en-US" altLang="ko-KR" sz="1600" dirty="0" smtClean="0">
                <a:solidFill>
                  <a:schemeClr val="bg1"/>
                </a:solidFill>
              </a:rPr>
              <a:t>D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1600" dirty="0" smtClean="0">
                <a:solidFill>
                  <a:schemeClr val="bg1"/>
                </a:solidFill>
              </a:rPr>
              <a:t> 오버로딩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5362" b="-2283"/>
          <a:stretch/>
        </p:blipFill>
        <p:spPr>
          <a:xfrm>
            <a:off x="101600" y="923330"/>
            <a:ext cx="3831812" cy="5886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4926" b="65544"/>
          <a:stretch/>
        </p:blipFill>
        <p:spPr>
          <a:xfrm>
            <a:off x="4278064" y="923330"/>
            <a:ext cx="4300623" cy="1868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93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12854</TotalTime>
  <Words>149</Words>
  <Application>Microsoft Office PowerPoint</Application>
  <PresentationFormat>화면 슬라이드 쇼(4:3)</PresentationFormat>
  <Paragraphs>34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나눔고딕</vt:lpstr>
      <vt:lpstr>맑은 고딕</vt:lpstr>
      <vt:lpstr>나눔고딕 ExtraBold</vt:lpstr>
      <vt:lpstr>1_Office 테마</vt:lpstr>
      <vt:lpstr>유헬스기초프로그래밍1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SOO PARK</dc:creator>
  <cp:lastModifiedBy>hoon</cp:lastModifiedBy>
  <cp:revision>761</cp:revision>
  <dcterms:created xsi:type="dcterms:W3CDTF">2015-03-16T02:18:14Z</dcterms:created>
  <dcterms:modified xsi:type="dcterms:W3CDTF">2017-05-24T02:08:11Z</dcterms:modified>
</cp:coreProperties>
</file>