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7"/>
  </p:notesMasterIdLst>
  <p:sldIdLst>
    <p:sldId id="269" r:id="rId2"/>
    <p:sldId id="265" r:id="rId3"/>
    <p:sldId id="433" r:id="rId4"/>
    <p:sldId id="435" r:id="rId5"/>
    <p:sldId id="434" r:id="rId6"/>
    <p:sldId id="436" r:id="rId7"/>
    <p:sldId id="437" r:id="rId8"/>
    <p:sldId id="438" r:id="rId9"/>
    <p:sldId id="439" r:id="rId10"/>
    <p:sldId id="440" r:id="rId11"/>
    <p:sldId id="447" r:id="rId12"/>
    <p:sldId id="444" r:id="rId13"/>
    <p:sldId id="446" r:id="rId14"/>
    <p:sldId id="448" r:id="rId15"/>
    <p:sldId id="445" r:id="rId16"/>
  </p:sldIdLst>
  <p:sldSz cx="9144000" cy="6858000" type="screen4x3"/>
  <p:notesSz cx="6858000" cy="9144000"/>
  <p:embeddedFontLst>
    <p:embeddedFont>
      <p:font typeface="나눔고딕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D0604000000000000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2189">
          <p15:clr>
            <a:srgbClr val="A4A3A4"/>
          </p15:clr>
        </p15:guide>
        <p15:guide id="5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130"/>
    <a:srgbClr val="FFFFFF"/>
    <a:srgbClr val="E91F41"/>
    <a:srgbClr val="78C3E2"/>
    <a:srgbClr val="ADADAD"/>
    <a:srgbClr val="F37187"/>
    <a:srgbClr val="D99694"/>
    <a:srgbClr val="E75C58"/>
    <a:srgbClr val="C3D69B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0758" autoAdjust="0"/>
  </p:normalViewPr>
  <p:slideViewPr>
    <p:cSldViewPr snapToGrid="0"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  <p:guide orient="horz" pos="2189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E15C-72BD-49FB-941C-20DD62EA1AD9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136F-91B7-4662-816D-009A5C6A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289609" y="178419"/>
            <a:ext cx="4951142" cy="557561"/>
            <a:chOff x="3289609" y="178419"/>
            <a:chExt cx="4951142" cy="557561"/>
          </a:xfrm>
        </p:grpSpPr>
        <p:sp>
          <p:nvSpPr>
            <p:cNvPr id="8" name="직사각형 7"/>
            <p:cNvSpPr/>
            <p:nvPr/>
          </p:nvSpPr>
          <p:spPr>
            <a:xfrm>
              <a:off x="3289609" y="178419"/>
              <a:ext cx="4951142" cy="5575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9609" y="178419"/>
              <a:ext cx="367991" cy="557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BE7-BD27-4192-97BB-BE988222ECDC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67629" y="1984543"/>
            <a:ext cx="4360195" cy="65333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유헬스기초프로그래밍</a:t>
            </a:r>
            <a:r>
              <a:rPr lang="en-US" altLang="ko-KR" sz="36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00" b="1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07544" y="2936175"/>
            <a:ext cx="25414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68855" y="3666524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20125117</a:t>
            </a:r>
          </a:p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김인규</a:t>
            </a:r>
          </a:p>
        </p:txBody>
      </p:sp>
      <p:pic>
        <p:nvPicPr>
          <p:cNvPr id="1026" name="Picture 2" descr="자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7" y="1404361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05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편해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번외</a:t>
            </a:r>
            <a:r>
              <a:rPr lang="en-US" altLang="ko-KR" sz="2400" dirty="0"/>
              <a:t>. For each	</a:t>
            </a:r>
            <a:r>
              <a:rPr lang="ko-KR" altLang="en-US" sz="2400" dirty="0"/>
              <a:t>  </a:t>
            </a:r>
            <a:r>
              <a:rPr lang="en-US" altLang="ko-KR" sz="2400" dirty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01" b="60835"/>
          <a:stretch/>
        </p:blipFill>
        <p:spPr bwMode="auto">
          <a:xfrm>
            <a:off x="391592" y="1493651"/>
            <a:ext cx="7073577" cy="38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71912" y="1209695"/>
            <a:ext cx="5057481" cy="1656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for each</a:t>
            </a:r>
            <a:r>
              <a:rPr lang="ko-KR" altLang="en-US" sz="2400" dirty="0"/>
              <a:t>는 알아두면 </a:t>
            </a:r>
            <a:r>
              <a:rPr lang="ko-KR" altLang="en-US" sz="2400" b="1" dirty="0">
                <a:solidFill>
                  <a:schemeClr val="tx1"/>
                </a:solidFill>
              </a:rPr>
              <a:t>배열에 있는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내용들을 출력</a:t>
            </a:r>
            <a:r>
              <a:rPr lang="ko-KR" altLang="en-US" sz="2400" dirty="0"/>
              <a:t> 시에 편하다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사용방법을 꼭 알아두도록 하자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27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1005" r="68619" b="70214"/>
          <a:stretch/>
        </p:blipFill>
        <p:spPr bwMode="auto">
          <a:xfrm>
            <a:off x="91959" y="2788861"/>
            <a:ext cx="5544616" cy="221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1159733"/>
            <a:ext cx="6464170" cy="1906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이라는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난수를</a:t>
            </a:r>
            <a:r>
              <a:rPr lang="ko-KR" altLang="en-US" b="1" dirty="0">
                <a:solidFill>
                  <a:schemeClr val="tx1"/>
                </a:solidFill>
              </a:rPr>
              <a:t> 생성하는 </a:t>
            </a:r>
            <a:r>
              <a:rPr lang="ko-KR" altLang="en-US" b="1" dirty="0" err="1">
                <a:solidFill>
                  <a:schemeClr val="tx1"/>
                </a:solidFill>
              </a:rPr>
              <a:t>메소드다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하지만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더블형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메소드이다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난수의</a:t>
            </a:r>
            <a:r>
              <a:rPr lang="ko-KR" altLang="en-US" dirty="0"/>
              <a:t> 범위가 </a:t>
            </a:r>
            <a:r>
              <a:rPr lang="en-US" altLang="ko-KR" dirty="0"/>
              <a:t>0~0.999…. </a:t>
            </a:r>
            <a:r>
              <a:rPr lang="ko-KR" altLang="en-US" dirty="0" err="1"/>
              <a:t>까지이다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상황에 따라  변환해서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ex(</a:t>
            </a:r>
            <a:r>
              <a:rPr lang="en-US" altLang="ko-KR" dirty="0" err="1"/>
              <a:t>int</a:t>
            </a:r>
            <a:r>
              <a:rPr lang="en-US" altLang="ko-KR" dirty="0"/>
              <a:t>)(</a:t>
            </a:r>
            <a:r>
              <a:rPr lang="en-US" altLang="ko-KR" dirty="0" err="1"/>
              <a:t>Math.random</a:t>
            </a:r>
            <a:r>
              <a:rPr lang="en-US" altLang="ko-KR" dirty="0"/>
              <a:t>()*21)+10;//10~30</a:t>
            </a:r>
            <a:r>
              <a:rPr lang="ko-KR" altLang="en-US" dirty="0"/>
              <a:t>까지의 </a:t>
            </a:r>
            <a:r>
              <a:rPr lang="ko-KR" altLang="en-US" dirty="0" err="1"/>
              <a:t>난수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en-US" altLang="ko-KR" dirty="0" err="1"/>
              <a:t>int</a:t>
            </a:r>
            <a:r>
              <a:rPr lang="en-US" altLang="ko-KR" dirty="0"/>
              <a:t>)(</a:t>
            </a:r>
            <a:r>
              <a:rPr lang="en-US" altLang="ko-KR" dirty="0" err="1"/>
              <a:t>Math.random</a:t>
            </a:r>
            <a:r>
              <a:rPr lang="en-US" altLang="ko-KR" dirty="0"/>
              <a:t>()*100+1)//1~100</a:t>
            </a:r>
            <a:r>
              <a:rPr lang="ko-KR" altLang="en-US" dirty="0"/>
              <a:t>까지의 </a:t>
            </a:r>
            <a:r>
              <a:rPr lang="ko-KR" altLang="en-US" dirty="0" err="1"/>
              <a:t>난수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랜덤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번외</a:t>
            </a:r>
            <a:r>
              <a:rPr lang="en-US" altLang="ko-KR" sz="2400" dirty="0"/>
              <a:t>. </a:t>
            </a:r>
            <a:r>
              <a:rPr lang="ko-KR" altLang="en-US" sz="2400" dirty="0"/>
              <a:t>랜덤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	</a:t>
            </a:r>
            <a:r>
              <a:rPr lang="ko-KR" altLang="en-US" sz="2400" dirty="0"/>
              <a:t>  </a:t>
            </a:r>
            <a:r>
              <a:rPr lang="en-US" altLang="ko-KR" sz="2400" dirty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실전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실습</a:t>
            </a: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01" b="30589"/>
          <a:stretch/>
        </p:blipFill>
        <p:spPr bwMode="auto">
          <a:xfrm>
            <a:off x="2814113" y="2280817"/>
            <a:ext cx="2880691" cy="4375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312774" y="923330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원하는 회원 수를 입력 받아 회원 수 만큼 회원 이름을 입력 받고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결과 화면과 같이 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첫 번째 전체 회원 출력은 그냥 </a:t>
            </a:r>
            <a:r>
              <a:rPr lang="en-US" altLang="ko-KR" dirty="0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두 번째 전체 회원 출력은 </a:t>
            </a:r>
            <a:r>
              <a:rPr lang="en-US" altLang="ko-KR" dirty="0">
                <a:latin typeface="+mn-ea"/>
              </a:rPr>
              <a:t>for each</a:t>
            </a:r>
            <a:r>
              <a:rPr lang="ko-KR" altLang="en-US" dirty="0">
                <a:latin typeface="+mn-ea"/>
              </a:rPr>
              <a:t>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63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5"/>
          <a:stretch/>
        </p:blipFill>
        <p:spPr bwMode="auto">
          <a:xfrm>
            <a:off x="2789430" y="1948316"/>
            <a:ext cx="3277541" cy="30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실전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실습</a:t>
            </a: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12774" y="923330"/>
            <a:ext cx="78833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숫자를 입력하면 배열을 이용하여 한글로 변환해줘라 </a:t>
            </a:r>
          </a:p>
        </p:txBody>
      </p:sp>
    </p:spTree>
    <p:extLst>
      <p:ext uri="{BB962C8B-B14F-4D97-AF65-F5344CB8AC3E}">
        <p14:creationId xmlns:p14="http://schemas.microsoft.com/office/powerpoint/2010/main" val="37919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실전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실습</a:t>
            </a: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" t="-1620" r="62456" b="420"/>
          <a:stretch/>
        </p:blipFill>
        <p:spPr bwMode="auto">
          <a:xfrm>
            <a:off x="1779639" y="2172929"/>
            <a:ext cx="4906296" cy="2969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312774" y="92333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미리 선언해놓은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를 입력하면 일급을 보여주는 프로그램을 작성하여라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{"</a:t>
            </a:r>
            <a:r>
              <a:rPr lang="en-US" altLang="ko-KR" dirty="0" err="1"/>
              <a:t>kim</a:t>
            </a:r>
            <a:r>
              <a:rPr lang="en-US" altLang="ko-KR" dirty="0"/>
              <a:t>","lee","</a:t>
            </a:r>
            <a:r>
              <a:rPr lang="en-US" altLang="ko-KR" dirty="0" err="1"/>
              <a:t>choi</a:t>
            </a:r>
            <a:r>
              <a:rPr lang="en-US" altLang="ko-KR" dirty="0"/>
              <a:t>","</a:t>
            </a:r>
            <a:r>
              <a:rPr lang="en-US" altLang="ko-KR" dirty="0" err="1"/>
              <a:t>oh","um</a:t>
            </a:r>
            <a:r>
              <a:rPr lang="en-US" altLang="ko-KR" dirty="0"/>
              <a:t>"} // </a:t>
            </a:r>
            <a:r>
              <a:rPr lang="ko-KR" altLang="en-US" dirty="0"/>
              <a:t>미리 정의 해놓은 아이디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2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t="740" r="59595"/>
          <a:stretch/>
        </p:blipFill>
        <p:spPr bwMode="auto">
          <a:xfrm>
            <a:off x="2286000" y="1953490"/>
            <a:ext cx="4204446" cy="394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실전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실습</a:t>
            </a: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12774" y="92333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다음 화면을 보고 영화관 좌석 예매 시스템을 배열을 이용해서 만들어라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(char </a:t>
            </a:r>
            <a:r>
              <a:rPr lang="ko-KR" altLang="en-US" dirty="0">
                <a:latin typeface="+mn-ea"/>
              </a:rPr>
              <a:t>배열 </a:t>
            </a:r>
            <a:r>
              <a:rPr lang="ko-KR" altLang="en-US" dirty="0" err="1">
                <a:latin typeface="+mn-ea"/>
              </a:rPr>
              <a:t>사용해야함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7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3669632" cy="6051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292080" y="411508"/>
            <a:ext cx="1296144" cy="65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5292080" y="2674268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필요한 이유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뭔데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 만들어지는 절차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인덱스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 선언 방법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남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473139"/>
            <a:ext cx="4181707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7" y="3429000"/>
            <a:ext cx="4183282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배열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A.</a:t>
            </a:r>
            <a:r>
              <a:rPr lang="ko-KR" altLang="en-US" sz="1600" dirty="0">
                <a:solidFill>
                  <a:schemeClr val="bg1"/>
                </a:solidFill>
              </a:rPr>
              <a:t>배열이 필요한 이유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11333" r="48663" b="63404"/>
          <a:stretch/>
        </p:blipFill>
        <p:spPr bwMode="auto">
          <a:xfrm>
            <a:off x="0" y="1518710"/>
            <a:ext cx="4083339" cy="3820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3" t="11731" r="49167" b="67773"/>
          <a:stretch/>
        </p:blipFill>
        <p:spPr bwMode="auto">
          <a:xfrm>
            <a:off x="4803419" y="1518710"/>
            <a:ext cx="3750407" cy="2909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아래쪽 화살표 6"/>
          <p:cNvSpPr/>
          <p:nvPr/>
        </p:nvSpPr>
        <p:spPr>
          <a:xfrm rot="16200000">
            <a:off x="2774653" y="3068959"/>
            <a:ext cx="3337451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</a:t>
            </a:r>
            <a:r>
              <a:rPr lang="en-US" altLang="ko-KR" sz="2400"/>
              <a:t>	</a:t>
            </a:r>
            <a:r>
              <a:rPr lang="en-US" altLang="ko-KR" sz="1600">
                <a:solidFill>
                  <a:schemeClr val="bg1"/>
                </a:solidFill>
              </a:rPr>
              <a:t>B.</a:t>
            </a:r>
            <a:r>
              <a:rPr lang="ko-KR" altLang="en-US" sz="1600" dirty="0">
                <a:solidFill>
                  <a:schemeClr val="bg1"/>
                </a:solidFill>
              </a:rPr>
              <a:t>배열이 뭔데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개념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086" y="1269597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(array): </a:t>
            </a:r>
            <a:r>
              <a:rPr lang="ko-KR" altLang="en-US" dirty="0">
                <a:solidFill>
                  <a:schemeClr val="tx1"/>
                </a:solidFill>
              </a:rPr>
              <a:t>동일한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타입의 변수들의 모임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-8985" r="-162" b="8985"/>
          <a:stretch/>
        </p:blipFill>
        <p:spPr bwMode="auto">
          <a:xfrm>
            <a:off x="1568702" y="1571581"/>
            <a:ext cx="50038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43" y="3531039"/>
            <a:ext cx="7236900" cy="2482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96" y="1707362"/>
            <a:ext cx="5568289" cy="1537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#How?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C.</a:t>
            </a:r>
            <a:r>
              <a:rPr lang="ko-KR" altLang="en-US" sz="1600" dirty="0">
                <a:solidFill>
                  <a:schemeClr val="bg1"/>
                </a:solidFill>
              </a:rPr>
              <a:t>배열이 만들어지는 절차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43" y="1391578"/>
            <a:ext cx="8229600" cy="4526280"/>
          </a:xfrm>
        </p:spPr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>
                <a:solidFill>
                  <a:schemeClr val="tx1"/>
                </a:solidFill>
              </a:rPr>
              <a:t>먼저 배열 참조 변수부터 선언</a:t>
            </a:r>
          </a:p>
          <a:p>
            <a:pPr marL="838200" lvl="1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r>
              <a:rPr lang="ko-KR" altLang="en-US" dirty="0">
                <a:solidFill>
                  <a:schemeClr val="tx1"/>
                </a:solidFill>
              </a:rPr>
              <a:t>배열을 </a:t>
            </a:r>
            <a:r>
              <a:rPr lang="en-US" altLang="ko-KR" dirty="0">
                <a:solidFill>
                  <a:schemeClr val="tx1"/>
                </a:solidFill>
              </a:rPr>
              <a:t>new </a:t>
            </a:r>
            <a:r>
              <a:rPr lang="ko-KR" altLang="en-US" dirty="0">
                <a:solidFill>
                  <a:schemeClr val="tx1"/>
                </a:solidFill>
              </a:rPr>
              <a:t>연산자를 사용하여서 생성</a:t>
            </a:r>
          </a:p>
          <a:p>
            <a:pPr marL="381000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	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 err="1"/>
              <a:t>방번호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	</a:t>
            </a:r>
            <a:r>
              <a:rPr lang="en-US" altLang="ko-KR" sz="1600" dirty="0">
                <a:solidFill>
                  <a:schemeClr val="bg1"/>
                </a:solidFill>
              </a:rPr>
              <a:t>D.</a:t>
            </a:r>
            <a:r>
              <a:rPr lang="ko-KR" altLang="en-US" sz="1600" dirty="0">
                <a:solidFill>
                  <a:schemeClr val="bg1"/>
                </a:solidFill>
              </a:rPr>
              <a:t>배열의 인덱스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66914" y="1351425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tx1"/>
                </a:solidFill>
              </a:rPr>
              <a:t>다음과 같은 배열을 가정하자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배열 요소에는 번호가 붙어 있는데 이것을 인덱스</a:t>
            </a:r>
            <a:r>
              <a:rPr lang="en-US" altLang="ko-KR" b="1">
                <a:solidFill>
                  <a:schemeClr val="tx1"/>
                </a:solidFill>
              </a:rPr>
              <a:t>(index)</a:t>
            </a:r>
            <a:r>
              <a:rPr lang="ko-KR" altLang="en-US">
                <a:solidFill>
                  <a:schemeClr val="tx1"/>
                </a:solidFill>
              </a:rPr>
              <a:t>라고 부른다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</a:p>
          <a:p>
            <a:r>
              <a:rPr lang="ko-KR" altLang="en-US">
                <a:solidFill>
                  <a:schemeClr val="tx1"/>
                </a:solidFill>
              </a:rPr>
              <a:t>첫 번째 요소의 번호는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이고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마지막 요소의 번호는 </a:t>
            </a: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가 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1" y="1902732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E. </a:t>
            </a:r>
            <a:r>
              <a:rPr lang="ko-KR" altLang="en-US" sz="1600" dirty="0">
                <a:solidFill>
                  <a:schemeClr val="bg1"/>
                </a:solidFill>
              </a:rPr>
              <a:t>배열 선언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16859" r="53699" b="58092"/>
          <a:stretch/>
        </p:blipFill>
        <p:spPr bwMode="auto">
          <a:xfrm>
            <a:off x="888762" y="1622038"/>
            <a:ext cx="7115593" cy="276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E. </a:t>
            </a:r>
            <a:r>
              <a:rPr lang="ko-KR" altLang="en-US" sz="1600" dirty="0">
                <a:solidFill>
                  <a:schemeClr val="bg1"/>
                </a:solidFill>
              </a:rPr>
              <a:t>배열 선언 방법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52" b="57272"/>
          <a:stretch/>
        </p:blipFill>
        <p:spPr bwMode="auto">
          <a:xfrm>
            <a:off x="696268" y="1514524"/>
            <a:ext cx="6762062" cy="312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95883" y="964799"/>
            <a:ext cx="3978033" cy="1296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배열의 사이즈는 입력 받아 </a:t>
            </a:r>
            <a:r>
              <a:rPr lang="ko-KR" altLang="en-US" sz="2400" b="1" dirty="0">
                <a:solidFill>
                  <a:schemeClr val="tx1"/>
                </a:solidFill>
              </a:rPr>
              <a:t>사용할 만큼</a:t>
            </a:r>
            <a:r>
              <a:rPr lang="ko-KR" altLang="en-US" sz="2400" dirty="0"/>
              <a:t> 사이즈를 정해줄 수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4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4467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궁합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배열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F. </a:t>
            </a:r>
            <a:r>
              <a:rPr lang="ko-KR" altLang="en-US" sz="1600" dirty="0">
                <a:solidFill>
                  <a:schemeClr val="bg1"/>
                </a:solidFill>
              </a:rPr>
              <a:t>배열의 남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여친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01" b="60676"/>
          <a:stretch/>
        </p:blipFill>
        <p:spPr bwMode="auto">
          <a:xfrm>
            <a:off x="493192" y="1140950"/>
            <a:ext cx="7308304" cy="39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45520" y="1140950"/>
            <a:ext cx="5101641" cy="1386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배열은 </a:t>
            </a:r>
            <a:r>
              <a:rPr lang="en-US" altLang="ko-KR" sz="2400" dirty="0"/>
              <a:t>for</a:t>
            </a:r>
            <a:r>
              <a:rPr lang="ko-KR" altLang="en-US" sz="2400" dirty="0"/>
              <a:t>문과 </a:t>
            </a:r>
            <a:r>
              <a:rPr lang="ko-KR" altLang="en-US" sz="2400" b="1" dirty="0">
                <a:solidFill>
                  <a:schemeClr val="tx1"/>
                </a:solidFill>
              </a:rPr>
              <a:t>궁합</a:t>
            </a:r>
            <a:r>
              <a:rPr lang="ko-KR" altLang="en-US" sz="2400" dirty="0"/>
              <a:t>이 아주 좋다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그래서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사용시 배열의 크기를 알려주는 </a:t>
            </a:r>
            <a:r>
              <a:rPr lang="en-US" altLang="ko-KR" sz="2400" b="1" dirty="0">
                <a:solidFill>
                  <a:schemeClr val="tx1"/>
                </a:solidFill>
              </a:rPr>
              <a:t>length</a:t>
            </a:r>
            <a:r>
              <a:rPr lang="ko-KR" altLang="en-US" sz="2400" dirty="0"/>
              <a:t>를 이용하자</a:t>
            </a:r>
            <a:r>
              <a:rPr lang="en-US" altLang="ko-KR" sz="2400" dirty="0"/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3212" y="3248980"/>
            <a:ext cx="4997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343</Words>
  <Application>Microsoft Office PowerPoint</Application>
  <PresentationFormat>화면 슬라이드 쇼(4:3)</PresentationFormat>
  <Paragraphs>81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Symbol</vt:lpstr>
      <vt:lpstr>나눔고딕 ExtraBold</vt:lpstr>
      <vt:lpstr>맑은 고딕</vt:lpstr>
      <vt:lpstr>나눔고딕</vt:lpstr>
      <vt:lpstr>Arial</vt:lpstr>
      <vt:lpstr>1_Office 테마</vt:lpstr>
      <vt:lpstr>유헬스기초프로그래밍1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SOO PARK</dc:creator>
  <cp:lastModifiedBy>이상우</cp:lastModifiedBy>
  <cp:revision>717</cp:revision>
  <dcterms:created xsi:type="dcterms:W3CDTF">2015-03-16T02:18:14Z</dcterms:created>
  <dcterms:modified xsi:type="dcterms:W3CDTF">2017-04-06T17:43:43Z</dcterms:modified>
</cp:coreProperties>
</file>