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3" autoAdjust="0"/>
    <p:restoredTop sz="100000"/>
  </p:normalViewPr>
  <p:slideViewPr>
    <p:cSldViewPr snapToGrid="0">
      <p:cViewPr varScale="1">
        <p:scale>
          <a:sx n="82" d="100"/>
          <a:sy n="82" d="100"/>
        </p:scale>
        <p:origin x="120" y="50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859979&amp;ref=y" TargetMode="External"/><Relationship Id="rId2" Type="http://schemas.openxmlformats.org/officeDocument/2006/relationships/hyperlink" Target="http://terms.naver.com/entry.nhn?docId=844294&amp;ref=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terms.naver.com/entry.nhn?docId=831690&amp;ref=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2715669"/>
            <a:ext cx="6831673" cy="14266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/>
              <a:t>이름</a:t>
            </a:r>
            <a:r>
              <a:rPr lang="en-US" altLang="ko-KR" sz="3600"/>
              <a:t>: </a:t>
            </a:r>
            <a:r>
              <a:rPr lang="ko-KR" altLang="en-US" sz="3600"/>
              <a:t>이상우</a:t>
            </a:r>
          </a:p>
          <a:p>
            <a:pPr lvl="0">
              <a:defRPr/>
            </a:pPr>
            <a:r>
              <a:rPr lang="ko-KR" altLang="en-US" sz="3600"/>
              <a:t>번호</a:t>
            </a:r>
            <a:r>
              <a:rPr lang="en-US" altLang="ko-KR" sz="3600"/>
              <a:t>: 010-5003-4508</a:t>
            </a: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2007657" cy="6127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입출력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330" t="22510" r="42610" b="62110"/>
          <a:stretch>
            <a:fillRect/>
          </a:stretch>
        </p:blipFill>
        <p:spPr>
          <a:xfrm>
            <a:off x="2345972" y="1878540"/>
            <a:ext cx="8281574" cy="39665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46034" y="2110493"/>
            <a:ext cx="4462639" cy="36159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84298" y="3892020"/>
            <a:ext cx="6394097" cy="36159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6659" y="4253618"/>
            <a:ext cx="3563055" cy="36159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40430" t="23020" r="50000" b="75030"/>
          <a:stretch>
            <a:fillRect/>
          </a:stretch>
        </p:blipFill>
        <p:spPr>
          <a:xfrm>
            <a:off x="2928056" y="2143121"/>
            <a:ext cx="2409473" cy="2760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40290" t="30350" r="45360" b="68030"/>
          <a:stretch>
            <a:fillRect/>
          </a:stretch>
        </p:blipFill>
        <p:spPr>
          <a:xfrm>
            <a:off x="2839861" y="3924654"/>
            <a:ext cx="4219222" cy="26796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40150" t="31640" r="51360" b="66620"/>
          <a:stretch>
            <a:fillRect/>
          </a:stretch>
        </p:blipFill>
        <p:spPr>
          <a:xfrm>
            <a:off x="2804583" y="4277428"/>
            <a:ext cx="1599847" cy="294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2007657" cy="6127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입출력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42530" t="36650" r="40000" b="55940"/>
          <a:stretch>
            <a:fillRect/>
          </a:stretch>
        </p:blipFill>
        <p:spPr>
          <a:xfrm>
            <a:off x="1958431" y="2160764"/>
            <a:ext cx="8275137" cy="2536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36" y="253647"/>
            <a:ext cx="1328561" cy="65687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8270" t="54910" r="23510" b="33950"/>
          <a:stretch>
            <a:fillRect/>
          </a:stretch>
        </p:blipFill>
        <p:spPr>
          <a:xfrm>
            <a:off x="1696793" y="2734028"/>
            <a:ext cx="9054177" cy="1698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364" y="341842"/>
            <a:ext cx="4671130" cy="65687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>
                <a:latin typeface="굴림체"/>
                <a:ea typeface="굴림체"/>
              </a:rPr>
              <a:t>실습</a:t>
            </a:r>
            <a:r>
              <a:rPr lang="en-US" altLang="ko-KR">
                <a:latin typeface="굴림체"/>
                <a:ea typeface="굴림체"/>
              </a:rPr>
              <a:t>2-</a:t>
            </a:r>
            <a:r>
              <a:rPr lang="ko-KR" altLang="en-US">
                <a:latin typeface="굴림체"/>
                <a:ea typeface="굴림체"/>
              </a:rPr>
              <a:t>증감연산자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0870" t="63010" r="24810" b="25210"/>
          <a:stretch>
            <a:fillRect/>
          </a:stretch>
        </p:blipFill>
        <p:spPr>
          <a:xfrm>
            <a:off x="1261180" y="2465034"/>
            <a:ext cx="9984825" cy="1927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036130" cy="709788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굴림체"/>
                <a:ea typeface="굴림체"/>
              </a:rPr>
              <a:t>실습</a:t>
            </a:r>
            <a:r>
              <a:rPr lang="en-US" altLang="ko-KR">
                <a:latin typeface="굴림체"/>
                <a:ea typeface="굴림체"/>
              </a:rPr>
              <a:t>3-</a:t>
            </a:r>
            <a:r>
              <a:rPr lang="ko-KR" altLang="en-US">
                <a:latin typeface="굴림체"/>
                <a:ea typeface="굴림체"/>
              </a:rPr>
              <a:t>입출력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0650" t="63140" r="23150" b="14150"/>
          <a:stretch>
            <a:fillRect/>
          </a:stretch>
        </p:blipFill>
        <p:spPr>
          <a:xfrm>
            <a:off x="2054931" y="2235729"/>
            <a:ext cx="8786518" cy="3100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2684033" cy="72345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JAVA  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08269" y="2855146"/>
            <a:ext cx="9601200" cy="1147707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3200">
                <a:hlinkClick r:id="rId2"/>
              </a:rPr>
              <a:t>객체 지향 프로그래밍</a:t>
            </a:r>
            <a:r>
              <a:rPr lang="ko-KR" altLang="en-US" sz="3200"/>
              <a:t> 언어이며 </a:t>
            </a:r>
            <a:r>
              <a:rPr lang="ko-KR" altLang="en-US" sz="3200">
                <a:hlinkClick r:id="rId3"/>
              </a:rPr>
              <a:t>컴파일</a:t>
            </a:r>
            <a:r>
              <a:rPr lang="ko-KR" altLang="en-US" sz="3200"/>
              <a:t>한 코드는 </a:t>
            </a:r>
            <a:r>
              <a:rPr lang="ko-KR" altLang="en-US" sz="3200" u="sng"/>
              <a:t>다른 </a:t>
            </a:r>
            <a:r>
              <a:rPr lang="ko-KR" altLang="en-US" sz="3200" u="sng">
                <a:hlinkClick r:id="rId4"/>
              </a:rPr>
              <a:t>운영 체제</a:t>
            </a:r>
            <a:r>
              <a:rPr lang="ko-KR" altLang="en-US" sz="3200" u="sng"/>
              <a:t>에서 사용할 수 있다</a:t>
            </a:r>
            <a:r>
              <a:rPr lang="en-US" altLang="ko-KR" sz="3200" u="sng"/>
              <a:t>.</a:t>
            </a:r>
            <a:endParaRPr lang="ko-KR" altLang="en-US" sz="3200" u="sng"/>
          </a:p>
        </p:txBody>
      </p:sp>
      <p:cxnSp>
        <p:nvCxnSpPr>
          <p:cNvPr id="5" name="직선 화살표 연결선 4"/>
          <p:cNvCxnSpPr>
            <a:endCxn id="6" idx="1"/>
          </p:cNvCxnSpPr>
          <p:nvPr/>
        </p:nvCxnSpPr>
        <p:spPr>
          <a:xfrm flipV="1">
            <a:off x="4269996" y="1400962"/>
            <a:ext cx="2138873" cy="145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/>
          <p:cNvSpPr/>
          <p:nvPr/>
        </p:nvSpPr>
        <p:spPr>
          <a:xfrm>
            <a:off x="6408869" y="75501"/>
            <a:ext cx="5486720" cy="265092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7840" t="9810" r="82760" b="76350"/>
          <a:stretch>
            <a:fillRect/>
          </a:stretch>
        </p:blipFill>
        <p:spPr>
          <a:xfrm>
            <a:off x="6652310" y="390088"/>
            <a:ext cx="4999838" cy="2021746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2767973" y="3888295"/>
            <a:ext cx="1812022" cy="118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/>
          <p:cNvSpPr/>
          <p:nvPr/>
        </p:nvSpPr>
        <p:spPr>
          <a:xfrm>
            <a:off x="4579995" y="4131578"/>
            <a:ext cx="6780080" cy="18833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23821" y="4432151"/>
            <a:ext cx="6045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JAVA</a:t>
            </a:r>
            <a:r>
              <a:rPr lang="ko-KR" altLang="en-US"/>
              <a:t>는 컴파일러 </a:t>
            </a:r>
            <a:r>
              <a:rPr lang="en-US" altLang="ko-KR"/>
              <a:t>-&gt; </a:t>
            </a:r>
            <a:r>
              <a:rPr lang="ko-KR" altLang="en-US"/>
              <a:t>바이트 코드 </a:t>
            </a:r>
            <a:r>
              <a:rPr lang="en-US" altLang="ko-KR"/>
              <a:t>-&gt; JVM -&gt; </a:t>
            </a:r>
            <a:r>
              <a:rPr lang="ko-KR" altLang="en-US"/>
              <a:t>실행 순으로 동작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48039" y="5090112"/>
            <a:ext cx="604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바이트 코드는 </a:t>
            </a:r>
            <a:r>
              <a:rPr lang="en-US" altLang="ko-KR"/>
              <a:t>JVM </a:t>
            </a:r>
            <a:r>
              <a:rPr lang="ko-KR" altLang="en-US"/>
              <a:t>에서 사용 할수 있는 코드 이다</a:t>
            </a:r>
            <a:r>
              <a:rPr lang="en-US" altLang="ko-KR"/>
              <a:t>.</a:t>
            </a:r>
            <a:r>
              <a:rPr lang="ko-KR" altLang="en-US"/>
              <a:t>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48039" y="5455653"/>
            <a:ext cx="604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JVM</a:t>
            </a:r>
            <a:r>
              <a:rPr lang="ko-KR" altLang="en-US"/>
              <a:t> 은</a:t>
            </a:r>
            <a:r>
              <a:rPr lang="en-US" altLang="ko-KR"/>
              <a:t>  Java Virtual Machine </a:t>
            </a:r>
            <a:r>
              <a:rPr lang="ko-KR" altLang="en-US"/>
              <a:t>의 약자 이다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12" grpId="2" animBg="1"/>
      <p:bldP spid="13" grpId="3" animBg="1"/>
      <p:bldP spid="18" grpId="4" animBg="1"/>
      <p:bldP spid="19" grpId="5" animBg="1"/>
      <p:bldP spid="22" grpId="6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6144" y="1227239"/>
            <a:ext cx="1483225" cy="500578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1800"/>
              <a:t>정수형 </a:t>
            </a:r>
          </a:p>
          <a:p>
            <a:pPr marL="0" indent="0">
              <a:buNone/>
              <a:defRPr/>
            </a:pPr>
            <a:r>
              <a:rPr lang="en-US" altLang="ko-KR"/>
              <a:t>byte </a:t>
            </a:r>
          </a:p>
          <a:p>
            <a:pPr marL="0" indent="0">
              <a:buNone/>
              <a:defRPr/>
            </a:pPr>
            <a:r>
              <a:rPr lang="en-US" altLang="ko-KR"/>
              <a:t>shot</a:t>
            </a:r>
          </a:p>
          <a:p>
            <a:pPr marL="0" indent="0">
              <a:buNone/>
              <a:defRPr/>
            </a:pPr>
            <a:r>
              <a:rPr lang="en-US" altLang="ko-KR"/>
              <a:t>int</a:t>
            </a:r>
          </a:p>
          <a:p>
            <a:pPr marL="0" indent="0">
              <a:buNone/>
              <a:defRPr/>
            </a:pPr>
            <a:r>
              <a:rPr lang="en-US" altLang="ko-KR"/>
              <a:t>long</a:t>
            </a:r>
          </a:p>
          <a:p>
            <a:pPr marL="0" indent="0">
              <a:buNone/>
              <a:defRPr/>
            </a:pPr>
            <a:r>
              <a:rPr lang="ko-KR" altLang="en-US" sz="1800"/>
              <a:t>실수형 </a:t>
            </a:r>
          </a:p>
          <a:p>
            <a:pPr marL="0" indent="0">
              <a:buNone/>
              <a:defRPr/>
            </a:pPr>
            <a:r>
              <a:rPr lang="en-US" altLang="ko-KR" sz="1800"/>
              <a:t>float</a:t>
            </a:r>
          </a:p>
          <a:p>
            <a:pPr marL="0" indent="0">
              <a:buNone/>
              <a:defRPr/>
            </a:pPr>
            <a:r>
              <a:rPr lang="en-US" altLang="ko-KR" sz="1800"/>
              <a:t>double</a:t>
            </a:r>
          </a:p>
          <a:p>
            <a:pPr marL="0" indent="0">
              <a:buNone/>
              <a:defRPr/>
            </a:pPr>
            <a:r>
              <a:rPr lang="ko-KR" altLang="en-US" sz="1800"/>
              <a:t>문자형 </a:t>
            </a:r>
          </a:p>
          <a:p>
            <a:pPr marL="0" indent="0">
              <a:buNone/>
              <a:defRPr/>
            </a:pPr>
            <a:r>
              <a:rPr lang="en-US" altLang="ko-KR" sz="1800"/>
              <a:t>char</a:t>
            </a:r>
          </a:p>
          <a:p>
            <a:pPr marL="0" indent="0">
              <a:buNone/>
              <a:defRPr/>
            </a:pPr>
            <a:r>
              <a:rPr lang="ko-KR" altLang="en-US" sz="1800"/>
              <a:t>불리언 </a:t>
            </a:r>
          </a:p>
          <a:p>
            <a:pPr marL="0" indent="0">
              <a:buNone/>
              <a:defRPr/>
            </a:pPr>
            <a:r>
              <a:rPr lang="en-US" altLang="ko-KR" sz="1800"/>
              <a:t>Boolean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144" y="408791"/>
            <a:ext cx="2275243" cy="51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/>
              <a:t>기초 자료형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6069" y="1686453"/>
            <a:ext cx="3721808" cy="364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크기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바이트 최소 </a:t>
            </a:r>
            <a:r>
              <a:rPr lang="en-US" altLang="ko-KR"/>
              <a:t>-128</a:t>
            </a:r>
            <a:r>
              <a:rPr lang="ko-KR" altLang="en-US"/>
              <a:t> 최대 </a:t>
            </a:r>
            <a:r>
              <a:rPr lang="en-US" altLang="ko-KR"/>
              <a:t>127</a:t>
            </a:r>
            <a:r>
              <a:rPr lang="ko-KR" alt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6069" y="2083328"/>
            <a:ext cx="4198058" cy="362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크기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바이트 최소 </a:t>
            </a:r>
            <a:r>
              <a:rPr lang="en-US" altLang="ko-KR"/>
              <a:t>-32768</a:t>
            </a:r>
            <a:r>
              <a:rPr lang="ko-KR" altLang="en-US"/>
              <a:t> 최대 </a:t>
            </a:r>
            <a:r>
              <a:rPr lang="en-US" altLang="ko-KR"/>
              <a:t>32767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7247" y="2533119"/>
            <a:ext cx="6200076" cy="366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크기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 바이트 최소 </a:t>
            </a:r>
            <a:r>
              <a:rPr lang="en-US" altLang="ko-KR"/>
              <a:t>-214783648</a:t>
            </a:r>
            <a:r>
              <a:rPr lang="ko-KR" altLang="en-US"/>
              <a:t> 최대  </a:t>
            </a:r>
            <a:r>
              <a:rPr lang="en-US" altLang="ko-KR"/>
              <a:t>214783648</a:t>
            </a:r>
            <a:r>
              <a:rPr lang="ko-KR" altLang="en-US"/>
              <a:t>  </a:t>
            </a:r>
            <a:r>
              <a:rPr lang="en-US" altLang="ko-KR"/>
              <a:t>(</a:t>
            </a:r>
            <a:r>
              <a:rPr lang="ko-KR" altLang="en-US"/>
              <a:t>약</a:t>
            </a:r>
            <a:r>
              <a:rPr lang="en-US" altLang="ko-KR"/>
              <a:t>20</a:t>
            </a:r>
            <a:r>
              <a:rPr lang="ko-KR" altLang="en-US"/>
              <a:t>억</a:t>
            </a:r>
            <a:r>
              <a:rPr lang="en-US" altLang="ko-KR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0720" y="2965413"/>
            <a:ext cx="5344587" cy="366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크기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8</a:t>
            </a:r>
            <a:r>
              <a:rPr lang="ko-KR" altLang="en-US"/>
              <a:t> 바이트 최소 약 </a:t>
            </a:r>
            <a:r>
              <a:rPr lang="en-US" altLang="ko-KR"/>
              <a:t>-900</a:t>
            </a:r>
            <a:r>
              <a:rPr lang="ko-KR" altLang="en-US"/>
              <a:t>경 최대  약 </a:t>
            </a:r>
            <a:r>
              <a:rPr lang="en-US" altLang="ko-KR"/>
              <a:t>900</a:t>
            </a:r>
            <a:r>
              <a:rPr lang="ko-KR" altLang="en-US"/>
              <a:t>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7176" y="3785480"/>
            <a:ext cx="7267228" cy="36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크기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바이트</a:t>
            </a:r>
            <a:r>
              <a:rPr lang="en-US" altLang="ko-KR"/>
              <a:t>(32</a:t>
            </a:r>
            <a:r>
              <a:rPr lang="ko-KR" altLang="en-US"/>
              <a:t>비트</a:t>
            </a:r>
            <a:r>
              <a:rPr lang="en-US" altLang="ko-KR"/>
              <a:t>)</a:t>
            </a:r>
            <a:r>
              <a:rPr lang="ko-KR" altLang="en-US"/>
              <a:t> 범위 ±</a:t>
            </a:r>
            <a:r>
              <a:rPr lang="en-US" altLang="ko-KR"/>
              <a:t>3.40282347*10^+38</a:t>
            </a:r>
            <a:r>
              <a:rPr lang="ko-KR" altLang="en-US"/>
              <a:t> 유효숫자 </a:t>
            </a:r>
            <a:r>
              <a:rPr lang="en-US" altLang="ko-KR"/>
              <a:t>6~7</a:t>
            </a:r>
            <a:r>
              <a:rPr lang="ko-KR" altLang="en-US"/>
              <a:t>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7730" y="4235271"/>
            <a:ext cx="7064382" cy="36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크기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8</a:t>
            </a:r>
            <a:r>
              <a:rPr lang="ko-KR" altLang="en-US"/>
              <a:t>바이트</a:t>
            </a:r>
            <a:r>
              <a:rPr lang="en-US" altLang="ko-KR"/>
              <a:t>(64</a:t>
            </a:r>
            <a:r>
              <a:rPr lang="ko-KR" altLang="en-US"/>
              <a:t>비트</a:t>
            </a:r>
            <a:r>
              <a:rPr lang="en-US" altLang="ko-KR"/>
              <a:t>)</a:t>
            </a:r>
            <a:r>
              <a:rPr lang="ko-KR" altLang="en-US"/>
              <a:t> 범위 ±</a:t>
            </a:r>
            <a:r>
              <a:rPr lang="en-US" altLang="ko-KR"/>
              <a:t>1.7976931*10^+308</a:t>
            </a:r>
            <a:r>
              <a:rPr lang="ko-KR" altLang="en-US"/>
              <a:t> 유효숫자 </a:t>
            </a:r>
            <a:r>
              <a:rPr lang="en-US" altLang="ko-KR"/>
              <a:t>15</a:t>
            </a:r>
            <a:r>
              <a:rPr lang="ko-KR" altLang="en-US"/>
              <a:t>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1273" y="5029020"/>
            <a:ext cx="2628200" cy="36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크기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바이트</a:t>
            </a:r>
            <a:r>
              <a:rPr lang="en-US" altLang="ko-KR"/>
              <a:t>(16</a:t>
            </a:r>
            <a:r>
              <a:rPr lang="ko-KR" altLang="en-US"/>
              <a:t>비트</a:t>
            </a:r>
            <a:r>
              <a:rPr lang="en-US" altLang="ko-KR"/>
              <a:t>)</a:t>
            </a:r>
            <a:r>
              <a:rPr lang="ko-KR" altLang="en-US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7036" y="5840408"/>
            <a:ext cx="1375839" cy="361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true or</a:t>
            </a:r>
            <a:r>
              <a:rPr lang="ko-KR" altLang="en-US"/>
              <a:t> </a:t>
            </a:r>
            <a:r>
              <a:rPr lang="en-US" altLang="ko-KR"/>
              <a:t>false</a:t>
            </a:r>
            <a:r>
              <a:rPr lang="ko-KR" altLang="en-US"/>
              <a:t>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24510" t="6700" r="54500" b="77780"/>
          <a:stretch>
            <a:fillRect/>
          </a:stretch>
        </p:blipFill>
        <p:spPr>
          <a:xfrm>
            <a:off x="7141672" y="0"/>
            <a:ext cx="5050328" cy="2100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1" animBg="1"/>
      <p:bldP spid="6" grpId="2" animBg="1"/>
      <p:bldP spid="7" grpId="3" animBg="1"/>
      <p:bldP spid="8" grpId="4" animBg="1"/>
      <p:bldP spid="9" grpId="5" animBg="1"/>
      <p:bldP spid="10" grpId="6" animBg="1"/>
      <p:bldP spid="11" grpId="7" animBg="1"/>
      <p:bldP spid="12" grpId="8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2968978" cy="648053"/>
          </a:xfrm>
        </p:spPr>
        <p:txBody>
          <a:bodyPr/>
          <a:lstStyle/>
          <a:p>
            <a:pPr>
              <a:defRPr/>
            </a:pPr>
            <a:r>
              <a:rPr lang="ko-KR" altLang="en-US" sz="3200"/>
              <a:t>변수 생성 규칙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641" y="2083682"/>
            <a:ext cx="9601200" cy="223202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유니코드 문자와 숫자 조합으로 만든다</a:t>
            </a:r>
            <a:r>
              <a:rPr lang="en-US" altLang="ko-KR"/>
              <a:t>.(</a:t>
            </a:r>
            <a:r>
              <a:rPr lang="ko-KR" altLang="en-US"/>
              <a:t>한글도 가능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ko-KR" altLang="en-US"/>
              <a:t>첫글자는 유니코드 문자여야 한다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두번째 문자부터는 문자</a:t>
            </a:r>
            <a:r>
              <a:rPr lang="en-US" altLang="ko-KR"/>
              <a:t>,</a:t>
            </a:r>
            <a:r>
              <a:rPr lang="ko-KR" altLang="en-US"/>
              <a:t>숫자 가능하다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대문자와 소문자는 구별된다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키워드를 사용해서는 안된다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1594" y="2455235"/>
            <a:ext cx="5220406" cy="44027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9300" t="16980" r="51070" b="67900"/>
          <a:stretch>
            <a:fillRect/>
          </a:stretch>
        </p:blipFill>
        <p:spPr>
          <a:xfrm>
            <a:off x="7461249" y="0"/>
            <a:ext cx="4730750" cy="2049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405" y="315383"/>
            <a:ext cx="2069395" cy="65687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연산자</a:t>
            </a:r>
            <a:endParaRPr lang="en-US" altLang="ko-KR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1920"/>
          <a:stretch>
            <a:fillRect/>
          </a:stretch>
        </p:blipFill>
        <p:spPr>
          <a:xfrm>
            <a:off x="3251386" y="734308"/>
            <a:ext cx="2234476" cy="61236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5243" y="713494"/>
            <a:ext cx="5312833" cy="6144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075F2-6B85-43C6-ABA7-28E26DF5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7" y="375138"/>
            <a:ext cx="3763108" cy="615462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시프트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106A11-D022-48C4-8935-B0A0E3148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2" t="22275" r="76110" b="72669"/>
          <a:stretch/>
        </p:blipFill>
        <p:spPr>
          <a:xfrm>
            <a:off x="1465481" y="2743198"/>
            <a:ext cx="10017273" cy="9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4036132" cy="82444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증감 연산자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960" t="10160" r="55990" b="77030"/>
          <a:stretch>
            <a:fillRect/>
          </a:stretch>
        </p:blipFill>
        <p:spPr>
          <a:xfrm>
            <a:off x="1543402" y="1684514"/>
            <a:ext cx="7208228" cy="2725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998838" cy="70978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형변환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30" t="7140" r="52780" b="68090"/>
          <a:stretch>
            <a:fillRect/>
          </a:stretch>
        </p:blipFill>
        <p:spPr>
          <a:xfrm>
            <a:off x="2180520" y="1501068"/>
            <a:ext cx="7645751" cy="4758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582935" cy="868539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연산자 우선순위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0" t="11510"/>
          <a:stretch>
            <a:fillRect/>
          </a:stretch>
        </p:blipFill>
        <p:spPr>
          <a:xfrm>
            <a:off x="1747131" y="1936926"/>
            <a:ext cx="8697737" cy="4155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189</Words>
  <Application>Microsoft Office PowerPoint</Application>
  <PresentationFormat>와이드스크린</PresentationFormat>
  <Paragraphs>44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굴림체</vt:lpstr>
      <vt:lpstr>돋움</vt:lpstr>
      <vt:lpstr>Franklin Gothic Book</vt:lpstr>
      <vt:lpstr>자르기</vt:lpstr>
      <vt:lpstr>PowerPoint 프레젠테이션</vt:lpstr>
      <vt:lpstr>JAVA  란?</vt:lpstr>
      <vt:lpstr>PowerPoint 프레젠테이션</vt:lpstr>
      <vt:lpstr>변수 생성 규칙</vt:lpstr>
      <vt:lpstr>연산자</vt:lpstr>
      <vt:lpstr>시프트 연산자</vt:lpstr>
      <vt:lpstr>증감 연산자 </vt:lpstr>
      <vt:lpstr>형변환</vt:lpstr>
      <vt:lpstr>연산자 우선순위</vt:lpstr>
      <vt:lpstr>입출력</vt:lpstr>
      <vt:lpstr>입출력</vt:lpstr>
      <vt:lpstr>실습</vt:lpstr>
      <vt:lpstr>실습2-증감연산자</vt:lpstr>
      <vt:lpstr>실습3-입출력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40</cp:revision>
  <dcterms:created xsi:type="dcterms:W3CDTF">2018-03-18T16:38:18Z</dcterms:created>
  <dcterms:modified xsi:type="dcterms:W3CDTF">2018-03-25T18:16:38Z</dcterms:modified>
  <cp:version>1000.0000.01</cp:version>
</cp:coreProperties>
</file>