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84F68-723E-4DBF-B166-2628EF0FC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223733"/>
            <a:ext cx="8361229" cy="1205267"/>
          </a:xfrm>
        </p:spPr>
        <p:txBody>
          <a:bodyPr/>
          <a:lstStyle/>
          <a:p>
            <a:r>
              <a:rPr lang="ko-KR" altLang="en-US"/>
              <a:t>배열 실습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6A88F1-A802-4FCF-818D-7B25CAFFD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3155" y="5183829"/>
            <a:ext cx="3094593" cy="477935"/>
          </a:xfrm>
        </p:spPr>
        <p:txBody>
          <a:bodyPr>
            <a:normAutofit lnSpcReduction="10000"/>
          </a:bodyPr>
          <a:lstStyle/>
          <a:p>
            <a:r>
              <a:rPr lang="ko-KR" altLang="en-US"/>
              <a:t>컴퓨터 공학과 이상우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875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D1F04DC-B060-4018-A650-3D0525590F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44"/>
          <a:stretch/>
        </p:blipFill>
        <p:spPr>
          <a:xfrm>
            <a:off x="4549034" y="99820"/>
            <a:ext cx="5674291" cy="6658359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6CD864E-4357-452D-B47F-F44582E38675}"/>
              </a:ext>
            </a:extLst>
          </p:cNvPr>
          <p:cNvSpPr/>
          <p:nvPr/>
        </p:nvSpPr>
        <p:spPr>
          <a:xfrm>
            <a:off x="889348" y="1765782"/>
            <a:ext cx="3569918" cy="25556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아이디와 비밀번호를 입력 받는 프로그램</a:t>
            </a:r>
            <a:r>
              <a:rPr lang="en-US" altLang="ko-KR"/>
              <a:t>.  </a:t>
            </a:r>
            <a:r>
              <a:rPr lang="ko-KR" altLang="en-US"/>
              <a:t>단 비밀번호는 길이가 </a:t>
            </a:r>
            <a:r>
              <a:rPr lang="en-US" altLang="ko-KR"/>
              <a:t>8</a:t>
            </a:r>
            <a:r>
              <a:rPr lang="ko-KR" altLang="en-US"/>
              <a:t>글자 이상 이여하 하고 문자와 숫자가 </a:t>
            </a:r>
            <a:r>
              <a:rPr lang="en-US" altLang="ko-KR"/>
              <a:t>4</a:t>
            </a:r>
            <a:r>
              <a:rPr lang="ko-KR" altLang="en-US"/>
              <a:t>글자 이상 들어가 있어야 한다</a:t>
            </a:r>
            <a:r>
              <a:rPr lang="en-US" altLang="ko-KR"/>
              <a:t>. </a:t>
            </a:r>
          </a:p>
          <a:p>
            <a:pPr algn="ctr"/>
            <a:r>
              <a:rPr lang="ko-KR" altLang="en-US"/>
              <a:t>조건이 틀릴경우 조건이 틀렷다는것을 출력하고 재입력 받는다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424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B1EE752-0610-41C4-BB1F-DD8AA6F7F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06" y="0"/>
            <a:ext cx="10716126" cy="6859743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F349F69-CEFA-44E8-9400-8A26BF816B63}"/>
              </a:ext>
            </a:extLst>
          </p:cNvPr>
          <p:cNvSpPr/>
          <p:nvPr/>
        </p:nvSpPr>
        <p:spPr>
          <a:xfrm>
            <a:off x="8179266" y="2541864"/>
            <a:ext cx="3246540" cy="1845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좌석 예약프로그램을 작성 해보자</a:t>
            </a:r>
            <a:r>
              <a:rPr lang="en-US" altLang="ko-KR"/>
              <a:t>. </a:t>
            </a:r>
            <a:r>
              <a:rPr lang="ko-KR" altLang="en-US"/>
              <a:t>좌석은 총</a:t>
            </a:r>
            <a:r>
              <a:rPr lang="en-US" altLang="ko-KR"/>
              <a:t>10</a:t>
            </a:r>
            <a:r>
              <a:rPr lang="ko-KR" altLang="en-US"/>
              <a:t>좌석</a:t>
            </a:r>
            <a:r>
              <a:rPr lang="en-US" altLang="ko-KR"/>
              <a:t>, </a:t>
            </a:r>
            <a:r>
              <a:rPr lang="ko-KR" altLang="en-US"/>
              <a:t>빈좌석수를 표시해주며 예약시에 예약자 이름을 입력 받으며 예약번호는 난수로 받는다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651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771B116-0D38-432A-9216-902E8266A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79" y="2274484"/>
            <a:ext cx="10702442" cy="230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49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55BF558-329B-42BC-991C-F3DA81FDC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34" y="2485828"/>
            <a:ext cx="10845469" cy="202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53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40EB44E-6CE8-4BB5-B41B-9C8F3BBC0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053" y="2569922"/>
            <a:ext cx="11290947" cy="203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659342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자르기</Template>
  <TotalTime>345</TotalTime>
  <Words>57</Words>
  <Application>Microsoft Office PowerPoint</Application>
  <PresentationFormat>와이드스크린</PresentationFormat>
  <Paragraphs>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돋움</vt:lpstr>
      <vt:lpstr>Franklin Gothic Book</vt:lpstr>
      <vt:lpstr>자르기</vt:lpstr>
      <vt:lpstr>배열 실습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배열 실습</dc:title>
  <dc:creator>sang woo lee</dc:creator>
  <cp:lastModifiedBy>sang woo lee</cp:lastModifiedBy>
  <cp:revision>6</cp:revision>
  <dcterms:created xsi:type="dcterms:W3CDTF">2018-04-03T17:26:51Z</dcterms:created>
  <dcterms:modified xsi:type="dcterms:W3CDTF">2018-04-04T16:54:06Z</dcterms:modified>
</cp:coreProperties>
</file>