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8" r:id="rId8"/>
    <p:sldId id="272" r:id="rId9"/>
    <p:sldId id="269" r:id="rId10"/>
    <p:sldId id="267" r:id="rId11"/>
    <p:sldId id="270" r:id="rId12"/>
    <p:sldId id="273" r:id="rId13"/>
    <p:sldId id="274" r:id="rId14"/>
    <p:sldId id="276" r:id="rId15"/>
    <p:sldId id="277" r:id="rId16"/>
    <p:sldId id="275" r:id="rId17"/>
    <p:sldId id="261" r:id="rId18"/>
    <p:sldId id="262" r:id="rId19"/>
    <p:sldId id="278" r:id="rId20"/>
    <p:sldId id="279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ang woo" initials="lsw" lastIdx="1" clrIdx="0">
    <p:extLst>
      <p:ext uri="{19B8F6BF-5375-455C-9EA6-DF929625EA0E}">
        <p15:presenceInfo xmlns:p15="http://schemas.microsoft.com/office/powerpoint/2012/main" userId="828cf36e0a7b29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02:29:37.5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02:29:37.5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BA881-371D-4402-A0A1-91AB35AE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59033"/>
            <a:ext cx="8361229" cy="1154238"/>
          </a:xfrm>
        </p:spPr>
        <p:txBody>
          <a:bodyPr/>
          <a:lstStyle/>
          <a:p>
            <a:r>
              <a:rPr lang="ko-KR" altLang="en-US"/>
              <a:t>정적 메소드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2070187-0185-4333-BD19-2038E884B2CE}"/>
              </a:ext>
            </a:extLst>
          </p:cNvPr>
          <p:cNvSpPr txBox="1">
            <a:spLocks/>
          </p:cNvSpPr>
          <p:nvPr/>
        </p:nvSpPr>
        <p:spPr>
          <a:xfrm>
            <a:off x="8121941" y="527335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6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클래스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930AC-1288-402F-A16A-FD316379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43" y="1445224"/>
            <a:ext cx="5997894" cy="396755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3D0AE4-512F-411A-947E-BCC979CF89AE}"/>
              </a:ext>
            </a:extLst>
          </p:cNvPr>
          <p:cNvSpPr/>
          <p:nvPr/>
        </p:nvSpPr>
        <p:spPr>
          <a:xfrm>
            <a:off x="2332653" y="3167740"/>
            <a:ext cx="2313992" cy="3312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A9BE04-9522-41F0-8B99-1AF875A50250}"/>
              </a:ext>
            </a:extLst>
          </p:cNvPr>
          <p:cNvSpPr/>
          <p:nvPr/>
        </p:nvSpPr>
        <p:spPr>
          <a:xfrm>
            <a:off x="2332653" y="1795116"/>
            <a:ext cx="1530220" cy="3312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BB3437-0B92-485B-B504-45E727EEA1E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862873" y="1789967"/>
            <a:ext cx="1819334" cy="17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85F716-ADDD-47D6-B973-A2F5A0BCDEA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646645" y="1789967"/>
            <a:ext cx="1035562" cy="154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C2C72D-4564-4914-958A-00CE2CF2BAD5}"/>
              </a:ext>
            </a:extLst>
          </p:cNvPr>
          <p:cNvSpPr/>
          <p:nvPr/>
        </p:nvSpPr>
        <p:spPr>
          <a:xfrm>
            <a:off x="5682207" y="1250482"/>
            <a:ext cx="5296679" cy="1078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java </a:t>
            </a:r>
            <a:r>
              <a:rPr lang="ko-KR" altLang="en-US"/>
              <a:t>파일 내에 여러 개의 </a:t>
            </a:r>
            <a:r>
              <a:rPr lang="en-US" altLang="ko-KR"/>
              <a:t>class </a:t>
            </a:r>
            <a:r>
              <a:rPr lang="ko-KR" altLang="en-US"/>
              <a:t>가 올수 있으며 이경우 </a:t>
            </a:r>
            <a:r>
              <a:rPr lang="en-US" altLang="ko-KR"/>
              <a:t>public class </a:t>
            </a:r>
            <a:r>
              <a:rPr lang="ko-KR" altLang="en-US"/>
              <a:t>는 단 한 개만 존재 할수 있다</a:t>
            </a:r>
            <a:r>
              <a:rPr lang="en-US" altLang="ko-KR"/>
              <a:t>.</a:t>
            </a:r>
          </a:p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8A026B-457A-4E19-9A0A-244FF3C2E32D}"/>
              </a:ext>
            </a:extLst>
          </p:cNvPr>
          <p:cNvSpPr/>
          <p:nvPr/>
        </p:nvSpPr>
        <p:spPr>
          <a:xfrm>
            <a:off x="2332653" y="3498979"/>
            <a:ext cx="5393094" cy="2689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2811C07-9D50-488A-B5AE-F1281921A379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>
            <a:off x="5029200" y="3767952"/>
            <a:ext cx="1929746" cy="36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B0F8093-6CD9-4C8C-BE0C-D8D38480351F}"/>
              </a:ext>
            </a:extLst>
          </p:cNvPr>
          <p:cNvSpPr/>
          <p:nvPr/>
        </p:nvSpPr>
        <p:spPr>
          <a:xfrm>
            <a:off x="6958946" y="3792151"/>
            <a:ext cx="319106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 </a:t>
            </a:r>
            <a:r>
              <a:rPr lang="ko-KR" altLang="en-US"/>
              <a:t>메소드 는 </a:t>
            </a:r>
            <a:r>
              <a:rPr lang="en-US" altLang="ko-KR"/>
              <a:t>public class </a:t>
            </a:r>
            <a:r>
              <a:rPr lang="ko-KR" altLang="en-US"/>
              <a:t>에만 올수 있다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클래스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060691-E54E-481C-ADEC-39BD87CDD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" t="8160" r="4826" b="8282"/>
          <a:stretch/>
        </p:blipFill>
        <p:spPr>
          <a:xfrm>
            <a:off x="2503714" y="1310547"/>
            <a:ext cx="6941975" cy="2621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C6B9B-599E-4222-9B75-182F8785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95963"/>
            <a:ext cx="3740019" cy="1747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07020-686E-4FEF-BB79-FA518952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930" y="3931686"/>
            <a:ext cx="3740020" cy="152371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96B691-9509-4FBF-9FE6-82E98EF1FD87}"/>
              </a:ext>
            </a:extLst>
          </p:cNvPr>
          <p:cNvSpPr/>
          <p:nvPr/>
        </p:nvSpPr>
        <p:spPr>
          <a:xfrm>
            <a:off x="2995127" y="2425959"/>
            <a:ext cx="1175657" cy="2700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D9E647-8CAA-4962-984C-858C783ABAED}"/>
              </a:ext>
            </a:extLst>
          </p:cNvPr>
          <p:cNvCxnSpPr>
            <a:stCxn id="9" idx="1"/>
          </p:cNvCxnSpPr>
          <p:nvPr/>
        </p:nvCxnSpPr>
        <p:spPr>
          <a:xfrm flipH="1">
            <a:off x="2258008" y="2560961"/>
            <a:ext cx="737119" cy="13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A631D7-1527-41B2-9DA7-0AED9F26063D}"/>
              </a:ext>
            </a:extLst>
          </p:cNvPr>
          <p:cNvSpPr/>
          <p:nvPr/>
        </p:nvSpPr>
        <p:spPr>
          <a:xfrm>
            <a:off x="6868883" y="3738007"/>
            <a:ext cx="4701075" cy="112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서로 다른 </a:t>
            </a:r>
            <a:r>
              <a:rPr lang="en-US" altLang="ko-KR"/>
              <a:t>java </a:t>
            </a:r>
            <a:r>
              <a:rPr lang="ko-KR" altLang="en-US"/>
              <a:t>파일 에서도 사용 가능하다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2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66460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생성자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2F35D-528E-415E-84D8-1B5AB27F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32" y="2346808"/>
            <a:ext cx="4329952" cy="68042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859489-ACEE-40CA-A2B3-BC4B3874C324}"/>
              </a:ext>
            </a:extLst>
          </p:cNvPr>
          <p:cNvSpPr/>
          <p:nvPr/>
        </p:nvSpPr>
        <p:spPr>
          <a:xfrm>
            <a:off x="6791684" y="3490371"/>
            <a:ext cx="4724400" cy="70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생성자 필드를 초기화 할때 사용</a:t>
            </a:r>
            <a:r>
              <a:rPr lang="en-US" altLang="ko-KR"/>
              <a:t>, </a:t>
            </a:r>
            <a:r>
              <a:rPr lang="ko-KR" altLang="en-US"/>
              <a:t>객체 생성시 </a:t>
            </a:r>
            <a:r>
              <a:rPr lang="en-US" altLang="ko-KR"/>
              <a:t>1</a:t>
            </a:r>
            <a:r>
              <a:rPr lang="ko-KR" altLang="en-US"/>
              <a:t>회 호출 가능하다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28F56D-40CB-4637-9920-EABEC7D6E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" r="4949"/>
          <a:stretch/>
        </p:blipFill>
        <p:spPr>
          <a:xfrm>
            <a:off x="1867641" y="3548022"/>
            <a:ext cx="3925963" cy="294903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8E83DD-25AE-4C2A-92DB-B659A125B50C}"/>
              </a:ext>
            </a:extLst>
          </p:cNvPr>
          <p:cNvSpPr/>
          <p:nvPr/>
        </p:nvSpPr>
        <p:spPr>
          <a:xfrm>
            <a:off x="2759977" y="2491530"/>
            <a:ext cx="3775047" cy="3858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952ED4-CF0B-4A7B-AB5C-14D871136685}"/>
              </a:ext>
            </a:extLst>
          </p:cNvPr>
          <p:cNvSpPr/>
          <p:nvPr/>
        </p:nvSpPr>
        <p:spPr>
          <a:xfrm>
            <a:off x="4855766" y="870747"/>
            <a:ext cx="1770077" cy="338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디폴트 생성자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9270A1-3452-4C0D-8061-36009973A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6" t="58086" r="45190" b="35148"/>
          <a:stretch/>
        </p:blipFill>
        <p:spPr>
          <a:xfrm>
            <a:off x="1006328" y="1258478"/>
            <a:ext cx="3849438" cy="44957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4F10714-BC10-4ACD-AAE3-C127EDE3B9ED}"/>
              </a:ext>
            </a:extLst>
          </p:cNvPr>
          <p:cNvSpPr/>
          <p:nvPr/>
        </p:nvSpPr>
        <p:spPr>
          <a:xfrm>
            <a:off x="3391250" y="1290316"/>
            <a:ext cx="878746" cy="417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5A8178-608C-430D-8DC1-72170D2D7B34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3830623" y="1039973"/>
            <a:ext cx="1025143" cy="25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609843-7405-48C3-95B0-B06C7D876C5F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830623" y="1708048"/>
            <a:ext cx="816878" cy="78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284D55-4A08-49BF-9CF7-25A6903C79B4}"/>
              </a:ext>
            </a:extLst>
          </p:cNvPr>
          <p:cNvCxnSpPr/>
          <p:nvPr/>
        </p:nvCxnSpPr>
        <p:spPr>
          <a:xfrm>
            <a:off x="3830623" y="324653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41D83B-7230-47FE-A0F7-AB09DB2EDD2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647501" y="1887523"/>
            <a:ext cx="2442428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3D83D3-145A-4DF8-B0BA-04AD8F6D3268}"/>
              </a:ext>
            </a:extLst>
          </p:cNvPr>
          <p:cNvSpPr/>
          <p:nvPr/>
        </p:nvSpPr>
        <p:spPr>
          <a:xfrm>
            <a:off x="7239698" y="1795243"/>
            <a:ext cx="3246541" cy="604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생성자 에는 </a:t>
            </a:r>
            <a:r>
              <a:rPr lang="en-US" altLang="ko-KR"/>
              <a:t>void </a:t>
            </a:r>
            <a:r>
              <a:rPr lang="ko-KR" altLang="en-US"/>
              <a:t>가 붙지 않는다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5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67" y="267796"/>
            <a:ext cx="3591187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설정자</a:t>
            </a:r>
            <a:r>
              <a:rPr lang="en-US" altLang="ko-KR"/>
              <a:t>,</a:t>
            </a:r>
            <a:r>
              <a:rPr lang="ko-KR" altLang="en-US"/>
              <a:t>접근자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8191FB-C599-4D7F-B991-69341BB8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0" b="8280"/>
          <a:stretch/>
        </p:blipFill>
        <p:spPr>
          <a:xfrm>
            <a:off x="1268136" y="1640661"/>
            <a:ext cx="4218264" cy="1788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02A44-CFFE-4939-846F-C6914E7CB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6" r="7157" b="4849"/>
          <a:stretch/>
        </p:blipFill>
        <p:spPr>
          <a:xfrm>
            <a:off x="2937929" y="3908358"/>
            <a:ext cx="4591131" cy="197980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C1E01C-C5E4-4C04-8A2D-702984E41FB9}"/>
              </a:ext>
            </a:extLst>
          </p:cNvPr>
          <p:cNvSpPr/>
          <p:nvPr/>
        </p:nvSpPr>
        <p:spPr>
          <a:xfrm>
            <a:off x="6524048" y="578568"/>
            <a:ext cx="4169329" cy="680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필드의 초기화</a:t>
            </a:r>
            <a:r>
              <a:rPr lang="en-US" altLang="ko-KR"/>
              <a:t>,</a:t>
            </a:r>
            <a:r>
              <a:rPr lang="ko-KR" altLang="en-US"/>
              <a:t>접근을 도와주는 메소드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506D85-E0A9-4E25-B0FB-0835EBC45211}"/>
              </a:ext>
            </a:extLst>
          </p:cNvPr>
          <p:cNvSpPr/>
          <p:nvPr/>
        </p:nvSpPr>
        <p:spPr>
          <a:xfrm>
            <a:off x="5969210" y="2002296"/>
            <a:ext cx="3953124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설정자 필드의 초기화를 도와주는 메소드로 보통 </a:t>
            </a:r>
            <a:r>
              <a:rPr lang="en-US" altLang="ko-KR"/>
              <a:t>set+</a:t>
            </a:r>
            <a:r>
              <a:rPr lang="ko-KR" altLang="en-US"/>
              <a:t>변수명 으로 지정한다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E1A20F-6CBF-4CB7-8164-F216A32BC03A}"/>
              </a:ext>
            </a:extLst>
          </p:cNvPr>
          <p:cNvSpPr/>
          <p:nvPr/>
        </p:nvSpPr>
        <p:spPr>
          <a:xfrm>
            <a:off x="7945772" y="4428476"/>
            <a:ext cx="3953124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접근자  외부에서 필드로 접근을  도와주는 메소드로 보통 </a:t>
            </a:r>
            <a:r>
              <a:rPr lang="en-US" altLang="ko-KR"/>
              <a:t>get+</a:t>
            </a:r>
            <a:r>
              <a:rPr lang="ko-KR" altLang="en-US"/>
              <a:t>변수명 으로 지정한다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4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67" y="267796"/>
            <a:ext cx="3591187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접근제어자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C9F492-FCBE-4C2D-97CD-598B5709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69157"/>
              </p:ext>
            </p:extLst>
          </p:nvPr>
        </p:nvGraphicFramePr>
        <p:xfrm>
          <a:off x="2312390" y="2295593"/>
          <a:ext cx="7567220" cy="226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51">
                  <a:extLst>
                    <a:ext uri="{9D8B030D-6E8A-4147-A177-3AD203B41FA5}">
                      <a16:colId xmlns:a16="http://schemas.microsoft.com/office/drawing/2014/main" val="686559745"/>
                    </a:ext>
                  </a:extLst>
                </a:gridCol>
                <a:gridCol w="1126731">
                  <a:extLst>
                    <a:ext uri="{9D8B030D-6E8A-4147-A177-3AD203B41FA5}">
                      <a16:colId xmlns:a16="http://schemas.microsoft.com/office/drawing/2014/main" val="1419033519"/>
                    </a:ext>
                  </a:extLst>
                </a:gridCol>
                <a:gridCol w="5458138">
                  <a:extLst>
                    <a:ext uri="{9D8B030D-6E8A-4147-A177-3AD203B41FA5}">
                      <a16:colId xmlns:a16="http://schemas.microsoft.com/office/drawing/2014/main" val="214389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4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public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공용 맴버 영역의 제한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0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private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전용 맴버 </a:t>
                      </a:r>
                      <a:r>
                        <a:rPr lang="en-US" altLang="ko-KR"/>
                        <a:t>-&gt; </a:t>
                      </a:r>
                      <a:r>
                        <a:rPr lang="ko-KR" altLang="en-US"/>
                        <a:t>클래스 내부에서만 사용 가능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#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protected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상속 관계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0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/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Derived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78246"/>
                  </a:ext>
                </a:extLst>
              </a:tr>
              <a:tr h="412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~(</a:t>
                      </a:r>
                      <a:r>
                        <a:rPr lang="ko-KR" altLang="en-US"/>
                        <a:t>생략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package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패키지 맴버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9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0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67" y="267796"/>
            <a:ext cx="5364438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접근제어자 의 사용 예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8C514-E7C4-45FF-A28F-D28349B8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51" y="2843211"/>
            <a:ext cx="1980214" cy="2925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88FFB6-B0C7-4A40-B0DF-5845D40F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51" y="1278465"/>
            <a:ext cx="5617619" cy="54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67508-9B2F-4E40-8E67-E7E82FE9C12E}"/>
              </a:ext>
            </a:extLst>
          </p:cNvPr>
          <p:cNvSpPr txBox="1"/>
          <p:nvPr/>
        </p:nvSpPr>
        <p:spPr>
          <a:xfrm>
            <a:off x="5432322" y="3511561"/>
            <a:ext cx="56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-&gt;  </a:t>
            </a:r>
            <a:r>
              <a:rPr lang="ko-KR" altLang="en-US" sz="3200"/>
              <a:t>알맞은 답을 적어 보자</a:t>
            </a:r>
            <a:r>
              <a:rPr lang="en-US" altLang="ko-KR" sz="3200"/>
              <a:t>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76605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67" y="267796"/>
            <a:ext cx="3591187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객체 출력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C1E01C-C5E4-4C04-8A2D-702984E41FB9}"/>
              </a:ext>
            </a:extLst>
          </p:cNvPr>
          <p:cNvSpPr/>
          <p:nvPr/>
        </p:nvSpPr>
        <p:spPr>
          <a:xfrm>
            <a:off x="5802385" y="905403"/>
            <a:ext cx="4709020" cy="88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toString </a:t>
            </a:r>
            <a:r>
              <a:rPr lang="ko-KR" altLang="en-US"/>
              <a:t>메소드 객체를 출력 할때 사용 하며 </a:t>
            </a:r>
            <a:r>
              <a:rPr lang="en-US" altLang="ko-KR"/>
              <a:t>java </a:t>
            </a:r>
            <a:r>
              <a:rPr lang="ko-KR" altLang="en-US"/>
              <a:t>에 정의된 메소드 이다</a:t>
            </a:r>
            <a:r>
              <a:rPr lang="en-US" altLang="ko-KR"/>
              <a:t>.(</a:t>
            </a:r>
            <a:r>
              <a:rPr lang="ko-KR" altLang="en-US"/>
              <a:t>메소드 오버로딩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E1A20F-6CBF-4CB7-8164-F216A32BC03A}"/>
              </a:ext>
            </a:extLst>
          </p:cNvPr>
          <p:cNvSpPr/>
          <p:nvPr/>
        </p:nvSpPr>
        <p:spPr>
          <a:xfrm>
            <a:off x="7063530" y="3072190"/>
            <a:ext cx="4530055" cy="1143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문자열 형태로 반환 되며 다른 메소드 들과는 다르게 호출시 메소드</a:t>
            </a:r>
            <a:r>
              <a:rPr lang="en-US" altLang="ko-KR"/>
              <a:t> </a:t>
            </a:r>
            <a:r>
              <a:rPr lang="ko-KR" altLang="en-US"/>
              <a:t>이름이 아닌 객체 이름</a:t>
            </a:r>
            <a:r>
              <a:rPr lang="en-US" altLang="ko-KR"/>
              <a:t>(</a:t>
            </a:r>
            <a:r>
              <a:rPr lang="ko-KR" altLang="en-US"/>
              <a:t>객체 참조 변수</a:t>
            </a:r>
            <a:r>
              <a:rPr lang="en-US" altLang="ko-KR"/>
              <a:t>)</a:t>
            </a:r>
            <a:r>
              <a:rPr lang="ko-KR" altLang="en-US"/>
              <a:t> 으로 호출한다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69654B-6138-4130-95C0-DECC91FF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2" y="2703075"/>
            <a:ext cx="5621197" cy="9395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8BB796-D96B-4000-B9DE-45922AEA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81" y="3393684"/>
            <a:ext cx="5621197" cy="1143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97A64E-2ED5-4C79-96E5-C4181394FB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9" t="38288" r="32175" b="44667"/>
          <a:stretch/>
        </p:blipFill>
        <p:spPr>
          <a:xfrm>
            <a:off x="7207541" y="4629944"/>
            <a:ext cx="3045205" cy="34896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456997-240C-48AB-8792-D63C8C4E184D}"/>
              </a:ext>
            </a:extLst>
          </p:cNvPr>
          <p:cNvSpPr/>
          <p:nvPr/>
        </p:nvSpPr>
        <p:spPr>
          <a:xfrm>
            <a:off x="7207541" y="3791824"/>
            <a:ext cx="3672980" cy="2572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D5DFF4-E62D-4F3B-9E2C-FC3B5C17341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8730144" y="4049041"/>
            <a:ext cx="313887" cy="580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54984-EB1B-41A0-890D-225E5E21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700238"/>
          </a:xfrm>
        </p:spPr>
        <p:txBody>
          <a:bodyPr/>
          <a:lstStyle/>
          <a:p>
            <a:r>
              <a:rPr lang="ko-KR" altLang="en-US"/>
              <a:t>정수형 배열 을 매개 변수로 받아 내림 차순으로 정렬후 결과를 반환 하는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2BAB5-7066-4062-802B-F9F22A32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63" y="2414738"/>
            <a:ext cx="6259805" cy="4146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DFDC2-2955-46CF-A0D5-9938E71B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3955311"/>
            <a:ext cx="5043055" cy="29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54984-EB1B-41A0-890D-225E5E21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4839"/>
            <a:ext cx="9735954" cy="7002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이전 수업때 풀었던 문제 이다</a:t>
            </a:r>
            <a:r>
              <a:rPr lang="en-US" altLang="ko-KR"/>
              <a:t>. </a:t>
            </a:r>
            <a:r>
              <a:rPr lang="ko-KR" altLang="en-US"/>
              <a:t>해당 문제를 메소드를 이용하여 풀어보자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* </a:t>
            </a:r>
            <a:r>
              <a:rPr lang="ko-KR" altLang="en-US"/>
              <a:t>출 력 하는 부분을 메소드로 작성 하고 메소드 의 속성은 아래 코드를 참고 하여 풀어 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82ED9-B8F9-4647-BD53-2DCC623B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02844"/>
            <a:ext cx="6527229" cy="3462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2B980C-7F4A-46A8-A57F-915CBA4C5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5"/>
          <a:stretch/>
        </p:blipFill>
        <p:spPr>
          <a:xfrm>
            <a:off x="7796923" y="4152201"/>
            <a:ext cx="4395077" cy="27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55" y="221379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54984-EB1B-41A0-890D-225E5E21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016" y="224990"/>
            <a:ext cx="6480629" cy="2116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예제 코드를 따라 작성해 보고 실행 결과를 확인해 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2E112-8B59-465F-BBFD-739D2BB9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84" y="921617"/>
            <a:ext cx="4290316" cy="5989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C3E91-A307-42A6-9488-D3BEA7C3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54" y="921617"/>
            <a:ext cx="6235111" cy="35257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670DC3-2993-4D84-897C-508F88DF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1" t="7984" r="14468" b="1856"/>
          <a:stretch/>
        </p:blipFill>
        <p:spPr>
          <a:xfrm>
            <a:off x="6481151" y="4046220"/>
            <a:ext cx="5710849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0179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메소드 의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5D4FA-C300-4FF1-9FA2-276CD5B1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9824"/>
            <a:ext cx="5314278" cy="976981"/>
          </a:xfrm>
        </p:spPr>
        <p:txBody>
          <a:bodyPr>
            <a:normAutofit/>
          </a:bodyPr>
          <a:lstStyle/>
          <a:p>
            <a:r>
              <a:rPr lang="ko-KR" altLang="en-US"/>
              <a:t>배열 하나가 있을 때 이 배열을 출력 한다 하면 왼쪽의 예제 처럼 출력을 할수 있을 것이다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30582-01C9-4AC5-A70B-75447FC6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268343"/>
            <a:ext cx="4179342" cy="193994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07924F5-365D-4886-B4B0-EC117BD5A7A9}"/>
              </a:ext>
            </a:extLst>
          </p:cNvPr>
          <p:cNvSpPr txBox="1">
            <a:spLocks/>
          </p:cNvSpPr>
          <p:nvPr/>
        </p:nvSpPr>
        <p:spPr>
          <a:xfrm>
            <a:off x="1371600" y="3430033"/>
            <a:ext cx="5314278" cy="81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그런대 배열 출력을 반복 적으로 여러 번 출력을 해야 한다면 어떻게 할것 인가</a:t>
            </a:r>
            <a:r>
              <a:rPr lang="en-US" altLang="ko-KR"/>
              <a:t>?</a:t>
            </a:r>
            <a:r>
              <a:rPr lang="ko-KR" altLang="en-US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2C1134-A98E-450C-A095-B0EBC0A4B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11"/>
          <a:stretch/>
        </p:blipFill>
        <p:spPr>
          <a:xfrm>
            <a:off x="1538844" y="4317416"/>
            <a:ext cx="3859699" cy="210477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759B34-AE6A-40F6-B2AB-6FF72D681D0F}"/>
              </a:ext>
            </a:extLst>
          </p:cNvPr>
          <p:cNvSpPr txBox="1">
            <a:spLocks/>
          </p:cNvSpPr>
          <p:nvPr/>
        </p:nvSpPr>
        <p:spPr>
          <a:xfrm>
            <a:off x="5932842" y="4760137"/>
            <a:ext cx="5314278" cy="81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메소드를 사용 한다면 왼쪽의 예제 처럼 사용 할수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1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F73058-0ACD-4AF8-9160-22FB407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6" y="394438"/>
            <a:ext cx="6644080" cy="847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좌석 예매프로그램을  객체로 바꾸어 작성해 보자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아래의 코드는 좌석예메 프로그램의 </a:t>
            </a:r>
            <a:r>
              <a:rPr lang="en-US" altLang="ko-KR" sz="1800"/>
              <a:t>test </a:t>
            </a:r>
            <a:r>
              <a:rPr lang="ko-KR" altLang="en-US" sz="1800"/>
              <a:t>클래스 이다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endParaRPr lang="en-US" altLang="ko-KR" sz="1800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645CE-1A7E-4250-942B-0C332065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0984"/>
            <a:ext cx="8991600" cy="4352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5432E-8E0A-47FA-A7CC-17EB09407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0" r="3424"/>
          <a:stretch/>
        </p:blipFill>
        <p:spPr>
          <a:xfrm>
            <a:off x="5821960" y="4843179"/>
            <a:ext cx="5847126" cy="987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45EAA-17FB-42E2-AD20-002C73F7F430}"/>
              </a:ext>
            </a:extLst>
          </p:cNvPr>
          <p:cNvSpPr txBox="1"/>
          <p:nvPr/>
        </p:nvSpPr>
        <p:spPr>
          <a:xfrm>
            <a:off x="5905850" y="4479721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필드는 모두 공용 맴버로 선언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9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4D0A7-2AD1-495C-AEC7-AE3B03A4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50820"/>
            <a:ext cx="8746961" cy="559921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F73058-0ACD-4AF8-9160-22FB407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0" y="249182"/>
            <a:ext cx="5939809" cy="70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좌석 예매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F73058-0ACD-4AF8-9160-22FB407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0" y="1095541"/>
            <a:ext cx="5939809" cy="70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예약 취소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62569-094B-415A-891A-9CCCADB7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9" y="2440738"/>
            <a:ext cx="10702442" cy="23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F73058-0ACD-4AF8-9160-22FB407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080" y="1095541"/>
            <a:ext cx="5939809" cy="70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예약 확인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177D1D-3CD7-424A-8CA0-839E4E07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29" y="2766525"/>
            <a:ext cx="10845469" cy="20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1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8D4D-9DB0-4B4E-BFFC-8405C12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582"/>
            <a:ext cx="2651760" cy="700238"/>
          </a:xfrm>
        </p:spPr>
        <p:txBody>
          <a:bodyPr/>
          <a:lstStyle/>
          <a:p>
            <a:r>
              <a:rPr lang="ko-KR" altLang="en-US"/>
              <a:t>실습 문제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F73058-0ACD-4AF8-9160-22FB4074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448" y="1653681"/>
            <a:ext cx="5939809" cy="70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잔여 좌석 확인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6AFB82-AD52-4200-876F-4D8FA231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3" y="3049424"/>
            <a:ext cx="11290947" cy="20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9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0179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메소드 의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5D4FA-C300-4FF1-9FA2-276CD5B1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314278" cy="449532"/>
          </a:xfrm>
        </p:spPr>
        <p:txBody>
          <a:bodyPr>
            <a:normAutofit/>
          </a:bodyPr>
          <a:lstStyle/>
          <a:p>
            <a:r>
              <a:rPr lang="ko-KR" altLang="en-US"/>
              <a:t>두개의 예제 에서 무었이 달라졋을까</a:t>
            </a:r>
            <a:r>
              <a:rPr lang="en-US" altLang="ko-KR"/>
              <a:t>?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30582-01C9-4AC5-A70B-75447FC6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19"/>
          <a:stretch/>
        </p:blipFill>
        <p:spPr>
          <a:xfrm>
            <a:off x="1219200" y="1970538"/>
            <a:ext cx="4179342" cy="1458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2C1134-A98E-450C-A095-B0EBC0A4B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79" b="21942"/>
          <a:stretch/>
        </p:blipFill>
        <p:spPr>
          <a:xfrm>
            <a:off x="1538843" y="3941096"/>
            <a:ext cx="3859699" cy="8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0179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메소드 의 사용 방법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AC0B06-5C43-48AB-9E52-2C46F5EE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2726445"/>
            <a:ext cx="5679807" cy="140510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E9AB14-FAB8-4328-AF54-C08E98CBCE7C}"/>
              </a:ext>
            </a:extLst>
          </p:cNvPr>
          <p:cNvSpPr/>
          <p:nvPr/>
        </p:nvSpPr>
        <p:spPr>
          <a:xfrm>
            <a:off x="4148488" y="2906829"/>
            <a:ext cx="914400" cy="298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DA7C63-7EE4-48FD-BF6B-70AD7C3E7763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4605688" y="1050182"/>
            <a:ext cx="1762081" cy="18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7CFB24-2AB1-4960-AAD4-FDF2CCAE6F81}"/>
              </a:ext>
            </a:extLst>
          </p:cNvPr>
          <p:cNvSpPr/>
          <p:nvPr/>
        </p:nvSpPr>
        <p:spPr>
          <a:xfrm>
            <a:off x="6367769" y="501631"/>
            <a:ext cx="3330341" cy="1097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정적 </a:t>
            </a:r>
            <a:r>
              <a:rPr lang="en-US" altLang="ko-KR"/>
              <a:t>:  </a:t>
            </a:r>
            <a:r>
              <a:rPr lang="ko-KR" altLang="en-US"/>
              <a:t>클레스 생성시에 단한번 메모리가 할당 된다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정적 메소드 에는 정적 메소드만 올수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20BDC7-A182-4132-B636-E5480F57904E}"/>
              </a:ext>
            </a:extLst>
          </p:cNvPr>
          <p:cNvSpPr/>
          <p:nvPr/>
        </p:nvSpPr>
        <p:spPr>
          <a:xfrm>
            <a:off x="5062888" y="2906829"/>
            <a:ext cx="702645" cy="2983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B6C6DF-F18D-49C3-AD70-1D43CC2C523A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5414211" y="3205213"/>
            <a:ext cx="681789" cy="121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8D55F5-EFE1-41DE-A978-5B29911B4EB0}"/>
              </a:ext>
            </a:extLst>
          </p:cNvPr>
          <p:cNvSpPr/>
          <p:nvPr/>
        </p:nvSpPr>
        <p:spPr>
          <a:xfrm>
            <a:off x="6096000" y="3521059"/>
            <a:ext cx="4639375" cy="1797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반환값 의 유무</a:t>
            </a:r>
            <a:r>
              <a:rPr lang="en-US" altLang="ko-KR"/>
              <a:t>, void </a:t>
            </a:r>
            <a:r>
              <a:rPr lang="ko-KR" altLang="en-US"/>
              <a:t>는 반환 값이 없다는 것을 의미 한다</a:t>
            </a:r>
            <a:r>
              <a:rPr lang="en-US" altLang="ko-KR"/>
              <a:t>. </a:t>
            </a:r>
            <a:r>
              <a:rPr lang="ko-KR" altLang="en-US"/>
              <a:t>반환 값이 있다면 반환 값의 자료 형을 적어준다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ex : </a:t>
            </a:r>
            <a:r>
              <a:rPr lang="ko-KR" altLang="en-US"/>
              <a:t>반환값이 정수 라면  </a:t>
            </a:r>
            <a:r>
              <a:rPr lang="en-US" altLang="ko-KR"/>
              <a:t>int print()  </a:t>
            </a:r>
            <a:r>
              <a:rPr lang="ko-KR" altLang="en-US"/>
              <a:t>로 작성할수 있다</a:t>
            </a:r>
            <a:r>
              <a:rPr lang="en-US" altLang="ko-KR"/>
              <a:t>.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3CD80F6-7B47-4E78-8329-378E87A8AAD6}"/>
              </a:ext>
            </a:extLst>
          </p:cNvPr>
          <p:cNvSpPr/>
          <p:nvPr/>
        </p:nvSpPr>
        <p:spPr>
          <a:xfrm>
            <a:off x="5842535" y="2906829"/>
            <a:ext cx="702645" cy="29485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CAB76F-B2E7-4381-B0D7-9437D6A445D3}"/>
              </a:ext>
            </a:extLst>
          </p:cNvPr>
          <p:cNvCxnSpPr>
            <a:cxnSpLocks/>
            <a:stCxn id="25" idx="0"/>
            <a:endCxn id="28" idx="1"/>
          </p:cNvCxnSpPr>
          <p:nvPr/>
        </p:nvCxnSpPr>
        <p:spPr>
          <a:xfrm flipV="1">
            <a:off x="6193858" y="1949603"/>
            <a:ext cx="1175182" cy="95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51EEE39-B5A0-47AA-A80C-E8ED62176AE4}"/>
              </a:ext>
            </a:extLst>
          </p:cNvPr>
          <p:cNvSpPr/>
          <p:nvPr/>
        </p:nvSpPr>
        <p:spPr>
          <a:xfrm>
            <a:off x="7369040" y="1704645"/>
            <a:ext cx="1762081" cy="4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메소드의 이름 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C58E15-A664-43AE-8CAE-31B2AC84909E}"/>
              </a:ext>
            </a:extLst>
          </p:cNvPr>
          <p:cNvSpPr/>
          <p:nvPr/>
        </p:nvSpPr>
        <p:spPr>
          <a:xfrm>
            <a:off x="6545180" y="2906829"/>
            <a:ext cx="1491915" cy="31584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2702CEF-BFBC-4A47-BCFF-DC83CE9712F6}"/>
              </a:ext>
            </a:extLst>
          </p:cNvPr>
          <p:cNvCxnSpPr>
            <a:cxnSpLocks/>
            <a:stCxn id="38" idx="0"/>
            <a:endCxn id="41" idx="1"/>
          </p:cNvCxnSpPr>
          <p:nvPr/>
        </p:nvCxnSpPr>
        <p:spPr>
          <a:xfrm flipV="1">
            <a:off x="7291138" y="2757057"/>
            <a:ext cx="1651634" cy="1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0DFB096-BEF6-49D9-AC7F-05795ADB78B0}"/>
              </a:ext>
            </a:extLst>
          </p:cNvPr>
          <p:cNvSpPr/>
          <p:nvPr/>
        </p:nvSpPr>
        <p:spPr>
          <a:xfrm>
            <a:off x="8942772" y="2278444"/>
            <a:ext cx="3050306" cy="9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매개 변수</a:t>
            </a:r>
            <a:r>
              <a:rPr lang="en-US" altLang="ko-KR"/>
              <a:t>: </a:t>
            </a:r>
            <a:r>
              <a:rPr lang="ko-KR" altLang="en-US"/>
              <a:t>메인 메소드</a:t>
            </a:r>
            <a:r>
              <a:rPr lang="en-US" altLang="ko-KR"/>
              <a:t> </a:t>
            </a:r>
            <a:r>
              <a:rPr lang="ko-KR" altLang="en-US"/>
              <a:t>에서 받아줄 자료형을 작성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메소드 의 사용 방법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6625F-659D-4A6C-9381-441C85F23CC5}"/>
              </a:ext>
            </a:extLst>
          </p:cNvPr>
          <p:cNvSpPr txBox="1"/>
          <p:nvPr/>
        </p:nvSpPr>
        <p:spPr>
          <a:xfrm>
            <a:off x="1371600" y="1739516"/>
            <a:ext cx="6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반환값은 없고 메소드 이름은 </a:t>
            </a:r>
            <a:r>
              <a:rPr lang="en-US" altLang="ko-KR"/>
              <a:t>arr </a:t>
            </a:r>
            <a:r>
              <a:rPr lang="ko-KR" altLang="en-US"/>
              <a:t> 매개변수 로는 정수를 받는 메소드를 만들어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B06DA-1490-4D85-AA3E-50A8AC1F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72" y="2476436"/>
            <a:ext cx="4472728" cy="10054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88B6D-347D-42EE-9C6A-CB78B4704119}"/>
              </a:ext>
            </a:extLst>
          </p:cNvPr>
          <p:cNvSpPr txBox="1"/>
          <p:nvPr/>
        </p:nvSpPr>
        <p:spPr>
          <a:xfrm>
            <a:off x="3733800" y="3705822"/>
            <a:ext cx="6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정수 하나를 매개변수로 받아서 값에서 </a:t>
            </a:r>
            <a:r>
              <a:rPr lang="en-US" altLang="ko-KR"/>
              <a:t>5</a:t>
            </a:r>
            <a:r>
              <a:rPr lang="ko-KR" altLang="en-US"/>
              <a:t>를 곱한값을 반환 하는 메소드를 작성해 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CECC0-E78B-4AA4-AD50-6622E6FA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6043"/>
            <a:ext cx="5368341" cy="1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3937518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메소드 오버로딩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62E3EB-46D0-4C67-8744-2100E21E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1" y="2920339"/>
            <a:ext cx="3381893" cy="2722711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CE7082-B37F-4642-A772-1DD015B57B45}"/>
              </a:ext>
            </a:extLst>
          </p:cNvPr>
          <p:cNvSpPr/>
          <p:nvPr/>
        </p:nvSpPr>
        <p:spPr>
          <a:xfrm>
            <a:off x="1990530" y="1534918"/>
            <a:ext cx="4662196" cy="110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메소드 오버로딩 이란 메소드의 이름을 여러 번 정의 하는것이다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B22BB9C-4E34-4D98-B01C-EF7137580059}"/>
              </a:ext>
            </a:extLst>
          </p:cNvPr>
          <p:cNvSpPr/>
          <p:nvPr/>
        </p:nvSpPr>
        <p:spPr>
          <a:xfrm>
            <a:off x="4549128" y="3843631"/>
            <a:ext cx="3187960" cy="876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메소드 오버로딩을 하려면 메소드의 타입을 다르게 해줘야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3CB2F38-AC1C-4ABB-97FF-69DC285A4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16"/>
          <a:stretch/>
        </p:blipFill>
        <p:spPr>
          <a:xfrm>
            <a:off x="7821972" y="3089313"/>
            <a:ext cx="3906229" cy="23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BA881-371D-4402-A0A1-91AB35AE5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49498"/>
            <a:ext cx="8361229" cy="1154238"/>
          </a:xfrm>
        </p:spPr>
        <p:txBody>
          <a:bodyPr/>
          <a:lstStyle/>
          <a:p>
            <a:r>
              <a:rPr lang="ko-KR" altLang="en-US"/>
              <a:t>객체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2070187-0185-4333-BD19-2038E884B2CE}"/>
              </a:ext>
            </a:extLst>
          </p:cNvPr>
          <p:cNvSpPr txBox="1">
            <a:spLocks/>
          </p:cNvSpPr>
          <p:nvPr/>
        </p:nvSpPr>
        <p:spPr>
          <a:xfrm>
            <a:off x="8121941" y="527335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2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필드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527AA-A5F8-447D-BC3C-6C7B5343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3" r="12766"/>
          <a:stretch/>
        </p:blipFill>
        <p:spPr>
          <a:xfrm>
            <a:off x="2772561" y="2361727"/>
            <a:ext cx="2680283" cy="11847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B580975-7941-4A0A-923E-465E75E5125B}"/>
              </a:ext>
            </a:extLst>
          </p:cNvPr>
          <p:cNvSpPr/>
          <p:nvPr/>
        </p:nvSpPr>
        <p:spPr>
          <a:xfrm>
            <a:off x="5587068" y="2361727"/>
            <a:ext cx="4448074" cy="1184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 내에서 사용할 변수</a:t>
            </a:r>
          </a:p>
        </p:txBody>
      </p:sp>
    </p:spTree>
    <p:extLst>
      <p:ext uri="{BB962C8B-B14F-4D97-AF65-F5344CB8AC3E}">
        <p14:creationId xmlns:p14="http://schemas.microsoft.com/office/powerpoint/2010/main" val="328462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6571-346C-4C28-87BA-E9451774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0061"/>
            <a:ext cx="4724400" cy="6804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클래스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734F2F-DF57-4895-9B53-44003EBC1B12}"/>
              </a:ext>
            </a:extLst>
          </p:cNvPr>
          <p:cNvSpPr txBox="1">
            <a:spLocks/>
          </p:cNvSpPr>
          <p:nvPr/>
        </p:nvSpPr>
        <p:spPr>
          <a:xfrm>
            <a:off x="9666026" y="6477171"/>
            <a:ext cx="2613547" cy="380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컴퓨터 공학과 이상우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930AC-1288-402F-A16A-FD316379A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02" b="5906"/>
          <a:stretch/>
        </p:blipFill>
        <p:spPr>
          <a:xfrm>
            <a:off x="1855043" y="3191069"/>
            <a:ext cx="5997894" cy="198742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A9BE04-9522-41F0-8B99-1AF875A50250}"/>
              </a:ext>
            </a:extLst>
          </p:cNvPr>
          <p:cNvSpPr/>
          <p:nvPr/>
        </p:nvSpPr>
        <p:spPr>
          <a:xfrm>
            <a:off x="2864497" y="3717222"/>
            <a:ext cx="2146041" cy="3312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BB3437-0B92-485B-B504-45E727EEA1E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10538" y="2727373"/>
            <a:ext cx="1231506" cy="1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C2C72D-4564-4914-958A-00CE2CF2BAD5}"/>
              </a:ext>
            </a:extLst>
          </p:cNvPr>
          <p:cNvSpPr/>
          <p:nvPr/>
        </p:nvSpPr>
        <p:spPr>
          <a:xfrm>
            <a:off x="6242044" y="2374821"/>
            <a:ext cx="5296679" cy="705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객체 선언</a:t>
            </a:r>
            <a:r>
              <a:rPr lang="en-US" altLang="ko-KR"/>
              <a:t>,</a:t>
            </a:r>
            <a:r>
              <a:rPr lang="ko-KR" altLang="en-US"/>
              <a:t>생성     는 객체 참조 변수를 의미 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3413D2-77FC-4A20-B86B-72937535E22D}"/>
              </a:ext>
            </a:extLst>
          </p:cNvPr>
          <p:cNvSpPr/>
          <p:nvPr/>
        </p:nvSpPr>
        <p:spPr>
          <a:xfrm>
            <a:off x="3293706" y="3717222"/>
            <a:ext cx="214604" cy="33123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651340-4C36-4221-88DC-E7CEC554EAD8}"/>
              </a:ext>
            </a:extLst>
          </p:cNvPr>
          <p:cNvSpPr/>
          <p:nvPr/>
        </p:nvSpPr>
        <p:spPr>
          <a:xfrm>
            <a:off x="7979286" y="2561752"/>
            <a:ext cx="214604" cy="33123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7550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243</TotalTime>
  <Words>541</Words>
  <Application>Microsoft Office PowerPoint</Application>
  <PresentationFormat>와이드스크린</PresentationFormat>
  <Paragraphs>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돋움</vt:lpstr>
      <vt:lpstr>Franklin Gothic Book</vt:lpstr>
      <vt:lpstr>자르기</vt:lpstr>
      <vt:lpstr>정적 메소드</vt:lpstr>
      <vt:lpstr>메소드 의 사용 이유</vt:lpstr>
      <vt:lpstr>메소드 의 사용 이유</vt:lpstr>
      <vt:lpstr>메소드 의 사용 방법 </vt:lpstr>
      <vt:lpstr>메소드 의 사용 방법 </vt:lpstr>
      <vt:lpstr>메소드 오버로딩</vt:lpstr>
      <vt:lpstr>객체</vt:lpstr>
      <vt:lpstr>필드</vt:lpstr>
      <vt:lpstr>클래스</vt:lpstr>
      <vt:lpstr>클래스</vt:lpstr>
      <vt:lpstr>클래스</vt:lpstr>
      <vt:lpstr>생성자</vt:lpstr>
      <vt:lpstr>설정자,접근자</vt:lpstr>
      <vt:lpstr>접근제어자</vt:lpstr>
      <vt:lpstr>접근제어자 의 사용 예</vt:lpstr>
      <vt:lpstr>객체 출력</vt:lpstr>
      <vt:lpstr>실습 문제 </vt:lpstr>
      <vt:lpstr>실습 문제 </vt:lpstr>
      <vt:lpstr>실습 문제 </vt:lpstr>
      <vt:lpstr>실습 문제 </vt:lpstr>
      <vt:lpstr>실습 문제 </vt:lpstr>
      <vt:lpstr>실습 문제 </vt:lpstr>
      <vt:lpstr>실습 문제 </vt:lpstr>
      <vt:lpstr>실습 문제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정적 메소드</dc:title>
  <dc:creator>lee sang woo</dc:creator>
  <cp:lastModifiedBy>lee sang woo</cp:lastModifiedBy>
  <cp:revision>24</cp:revision>
  <dcterms:created xsi:type="dcterms:W3CDTF">2018-05-09T17:38:14Z</dcterms:created>
  <dcterms:modified xsi:type="dcterms:W3CDTF">2018-05-27T18:17:13Z</dcterms:modified>
</cp:coreProperties>
</file>