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3" r:id="rId2"/>
    <p:sldId id="827" r:id="rId3"/>
    <p:sldId id="828" r:id="rId4"/>
    <p:sldId id="829" r:id="rId5"/>
    <p:sldId id="830" r:id="rId6"/>
    <p:sldId id="831" r:id="rId7"/>
    <p:sldId id="83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5A6BD"/>
    <a:srgbClr val="CFE2F3"/>
    <a:srgbClr val="FFF2CC"/>
    <a:srgbClr val="C39711"/>
    <a:srgbClr val="5D578C"/>
    <a:srgbClr val="5DA5AA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61794" autoAdjust="0"/>
  </p:normalViewPr>
  <p:slideViewPr>
    <p:cSldViewPr snapToGrid="0">
      <p:cViewPr varScale="1">
        <p:scale>
          <a:sx n="70" d="100"/>
          <a:sy n="70" d="100"/>
        </p:scale>
        <p:origin x="22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E625-CEAC-468B-84EE-6751A040A5B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5FF08-D93F-4B83-B754-BED2B5F02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27F2B-4D56-4C59-A0F7-49A2C97D3B3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4E95-0F52-4FCD-A7DF-140ABF975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9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74EAA-34CB-4373-900F-A5927D2AC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74EAA-34CB-4373-900F-A5927D2AC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Veuillez insérer le code Python ici afin que je puisse le tester.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4E95-0F52-4FCD-A7DF-140ABF975D8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Veuillez insérer le code Python ici afin que je puisse le tester.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4E95-0F52-4FCD-A7DF-140ABF975D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8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Veuillez insérer le code Python ici afin que je puisse le tester.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4E95-0F52-4FCD-A7DF-140ABF975D8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5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Veuillez insérer le code Python ici afin que je puisse le tester.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4E95-0F52-4FCD-A7DF-140ABF975D8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Veuillez insérer le code Python ici afin que je puisse le tester.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4E95-0F52-4FCD-A7DF-140ABF975D8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1697-988B-4C14-B362-4A2F19293D96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16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1B10-7244-48F4-B316-5B66C8D7BCB4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2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C71E-ED56-433A-A1AE-47DFDF6B0ADE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F5ED-A820-4B8B-B4C9-00BBC35F126C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5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2F8C-D579-4759-BAC5-151CF40DC9FF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3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293-D5B4-4CBD-A40F-C529330A1005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25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F19F-DA20-4789-97F4-A2A9EA85ABFE}" type="datetime1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6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F7-826F-4DE6-9D2C-F4FF266A5ED3}" type="datetime1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5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F63-FA8B-4777-AC00-B534FC995C79}" type="datetime1">
              <a:rPr lang="fr-FR" smtClean="0"/>
              <a:t>06/12/2023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7F7-7BE1-4221-BED5-0BC928C82845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0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C6D3-DC45-44E3-8D32-23E2E19C5248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18FC-0535-49CA-AC69-48F1C08DD2F1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28B3-BC4B-4D66-B6B4-262F02318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hyperlink" Target="https://www.programiz.com/python-programming/iterator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0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0"/>
            <a:ext cx="12191999" cy="410555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67251" y="2178033"/>
            <a:ext cx="8675801" cy="15459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cs typeface="Arial" panose="020B0604020202020204" pitchFamily="34" charset="0"/>
              </a:rPr>
              <a:t>La Programmation en Python</a:t>
            </a:r>
          </a:p>
          <a:p>
            <a:pPr algn="ctr"/>
            <a:r>
              <a:rPr lang="fr-FR" sz="4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cs typeface="Arial" panose="020B0604020202020204" pitchFamily="34" charset="0"/>
              </a:rPr>
              <a:t>Notions </a:t>
            </a:r>
            <a:r>
              <a:rPr lang="fr-FR" sz="4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cs typeface="Arial" panose="020B0604020202020204" pitchFamily="34" charset="0"/>
              </a:rPr>
              <a:t>Avancées</a:t>
            </a:r>
          </a:p>
          <a:p>
            <a:pPr algn="ctr"/>
            <a:endParaRPr lang="fr-FR" sz="4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Sous-titr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95591" y="3771945"/>
            <a:ext cx="3616813" cy="333610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latin typeface="Centaur" panose="02030504050205020304" pitchFamily="18" charset="0"/>
              </a:rPr>
              <a:t>Pr. Nassim KHARMOUM</a:t>
            </a:r>
          </a:p>
        </p:txBody>
      </p:sp>
      <p:sp>
        <p:nvSpPr>
          <p:cNvPr id="10" name="Sous-titr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4327" y="5661233"/>
            <a:ext cx="5163084" cy="924142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 smtClean="0">
                <a:latin typeface="Centaur" panose="02030504050205020304" pitchFamily="18" charset="0"/>
              </a:rPr>
              <a:t>MSID</a:t>
            </a:r>
            <a:endParaRPr lang="fr-FR" sz="1800" b="1" dirty="0">
              <a:latin typeface="Centaur" panose="02030504050205020304" pitchFamily="18" charset="0"/>
            </a:endParaRPr>
          </a:p>
          <a:p>
            <a:pPr algn="ctr"/>
            <a:r>
              <a:rPr lang="fr-FR" sz="1800" b="1" dirty="0" smtClean="0">
                <a:latin typeface="Centaur" panose="02030504050205020304" pitchFamily="18" charset="0"/>
              </a:rPr>
              <a:t>2023/2024</a:t>
            </a:r>
            <a:endParaRPr lang="fr-FR" sz="1800" b="1" dirty="0">
              <a:latin typeface="Centaur" panose="02030504050205020304" pitchFamily="18" charset="0"/>
            </a:endParaRP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294967295"/>
            <p:custDataLst>
              <p:tags r:id="rId5"/>
            </p:custDataLst>
          </p:nvPr>
        </p:nvSpPr>
        <p:spPr>
          <a:xfrm>
            <a:off x="6979024" y="4105555"/>
            <a:ext cx="4607551" cy="233046"/>
          </a:xfrm>
          <a:prstGeom prst="rect">
            <a:avLst/>
          </a:prstGeom>
        </p:spPr>
        <p:txBody>
          <a:bodyPr/>
          <a:lstStyle/>
          <a:p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aur" panose="02030504050205020304" pitchFamily="18" charset="0"/>
              </a:rPr>
              <a:t>La Programmation en  Python</a:t>
            </a:r>
            <a:endParaRPr lang="fr-BE" sz="2000" dirty="0">
              <a:solidFill>
                <a:schemeClr val="tx1">
                  <a:lumMod val="50000"/>
                  <a:lumOff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5" name="Picture 2" descr="Image associÃ©e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84" y="4176989"/>
            <a:ext cx="1808162" cy="14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80" y="665268"/>
            <a:ext cx="2289276" cy="112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/>
          <p:cNvSpPr txBox="1"/>
          <p:nvPr>
            <p:custDataLst>
              <p:tags r:id="rId8"/>
            </p:custDataLst>
          </p:nvPr>
        </p:nvSpPr>
        <p:spPr>
          <a:xfrm>
            <a:off x="4680990" y="1786184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Université Mohammed </a:t>
            </a:r>
            <a:r>
              <a:rPr lang="fr-FR" sz="1200" dirty="0" smtClean="0">
                <a:solidFill>
                  <a:schemeClr val="bg1"/>
                </a:solidFill>
              </a:rPr>
              <a:t>V de Rabat</a:t>
            </a:r>
            <a:r>
              <a:rPr lang="fr-FR" sz="1200" dirty="0">
                <a:solidFill>
                  <a:schemeClr val="bg1"/>
                </a:solidFill>
              </a:rPr>
              <a:t/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  Faculté des </a:t>
            </a:r>
            <a:r>
              <a:rPr lang="fr-FR" sz="1200" dirty="0" smtClean="0">
                <a:solidFill>
                  <a:schemeClr val="bg1"/>
                </a:solidFill>
              </a:rPr>
              <a:t>sciences</a:t>
            </a:r>
            <a:endParaRPr lang="en-US" sz="12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1</a:t>
            </a:fld>
            <a:endParaRPr lang="fr-FR"/>
          </a:p>
        </p:txBody>
      </p:sp>
      <p:sp>
        <p:nvSpPr>
          <p:cNvPr id="12" name="Sous-titre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76453" y="4973157"/>
            <a:ext cx="3616813" cy="333610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Votre Nom et Prénom</a:t>
            </a:r>
            <a:endParaRPr lang="fr-FR" sz="20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57212" y="2329113"/>
            <a:ext cx="6724650" cy="180975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41001" y="2903614"/>
            <a:ext cx="6157072" cy="90779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53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cs typeface="Arial" panose="020B0604020202020204" pitchFamily="34" charset="0"/>
              </a:rPr>
              <a:t>Python </a:t>
            </a:r>
            <a:r>
              <a:rPr lang="fr-FR" sz="353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cs typeface="Arial" panose="020B0604020202020204" pitchFamily="34" charset="0"/>
              </a:rPr>
              <a:t>- Notions Avancées</a:t>
            </a:r>
            <a:endParaRPr lang="fr-FR" sz="353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2</a:t>
            </a:fld>
            <a:endParaRPr lang="fr-FR"/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2692" y="4860924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</a:rPr>
              <a:t>Vous pouvez s’inspirez du site web : </a:t>
            </a:r>
            <a:r>
              <a:rPr lang="fr-FR" sz="1800" dirty="0">
                <a:hlinkClick r:id="rId7"/>
              </a:rPr>
              <a:t>https://</a:t>
            </a:r>
            <a:r>
              <a:rPr lang="fr-FR" sz="1800" dirty="0" smtClean="0">
                <a:hlinkClick r:id="rId7"/>
              </a:rPr>
              <a:t>www.programiz.com/python-programming/iterator</a:t>
            </a:r>
            <a:endParaRPr lang="fr-FR" sz="1800" dirty="0" smtClean="0"/>
          </a:p>
          <a:p>
            <a:pPr marL="0" indent="0" algn="ctr">
              <a:buNone/>
            </a:pPr>
            <a:endParaRPr lang="fr-FR" sz="1800" dirty="0"/>
          </a:p>
          <a:p>
            <a:pPr marL="0" indent="0" algn="ctr">
              <a:buNone/>
            </a:pPr>
            <a:endParaRPr lang="fr-F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Notions Avancées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 dirty="0"/>
          </a:p>
        </p:txBody>
      </p:sp>
      <p:pic>
        <p:nvPicPr>
          <p:cNvPr id="9" name="Picture 2" descr="Image associÃ©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" y="6199188"/>
            <a:ext cx="847044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11242" y="1046162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Les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fr-FR" b="1" dirty="0" err="1" smtClean="0">
                <a:solidFill>
                  <a:schemeClr val="accent6">
                    <a:lumMod val="50000"/>
                  </a:schemeClr>
                </a:solidFill>
              </a:rPr>
              <a:t>térateurs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/>
              <a:t>Les </a:t>
            </a:r>
            <a:r>
              <a:rPr lang="fr-FR" sz="2400" dirty="0" err="1" smtClean="0"/>
              <a:t>itérateurs</a:t>
            </a:r>
            <a:r>
              <a:rPr lang="fr-FR" sz="2400" dirty="0" smtClean="0"/>
              <a:t>.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Mettez ici la description et les captures d’écran (comme le cours)</a:t>
            </a:r>
          </a:p>
          <a:p>
            <a:pPr marL="0" indent="0" algn="just">
              <a:buNone/>
            </a:pPr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Notions Avancées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 dirty="0"/>
          </a:p>
        </p:txBody>
      </p:sp>
      <p:pic>
        <p:nvPicPr>
          <p:cNvPr id="9" name="Picture 2" descr="Image associÃ©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" y="6199188"/>
            <a:ext cx="847044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11242" y="1046162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Les Générateurs 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Les Générateurs</a:t>
            </a:r>
            <a:r>
              <a:rPr lang="fr-FR" sz="2400" dirty="0" smtClean="0"/>
              <a:t>.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Mettez ici la description et les captures d’écran (comme le cours)</a:t>
            </a:r>
          </a:p>
          <a:p>
            <a:pPr marL="0" indent="0" algn="just">
              <a:buNone/>
            </a:pPr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5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Notions Avancées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 dirty="0"/>
          </a:p>
        </p:txBody>
      </p:sp>
      <p:pic>
        <p:nvPicPr>
          <p:cNvPr id="9" name="Picture 2" descr="Image associÃ©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" y="6199188"/>
            <a:ext cx="847044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11242" y="1046162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Les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</a:rPr>
              <a:t>Closures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Les </a:t>
            </a:r>
            <a:r>
              <a:rPr lang="fr-FR" sz="2400" dirty="0" err="1"/>
              <a:t>Closures</a:t>
            </a:r>
            <a:r>
              <a:rPr lang="fr-FR" sz="2400" dirty="0" smtClean="0"/>
              <a:t>.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Mettez ici la description et les captures d’écran (comme le cours)</a:t>
            </a:r>
          </a:p>
          <a:p>
            <a:pPr marL="0" indent="0" algn="just">
              <a:buNone/>
            </a:pPr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Notions Avancées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 dirty="0"/>
          </a:p>
        </p:txBody>
      </p:sp>
      <p:pic>
        <p:nvPicPr>
          <p:cNvPr id="9" name="Picture 2" descr="Image associÃ©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" y="6199188"/>
            <a:ext cx="847044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11242" y="1046162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Les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</a:rPr>
              <a:t>Decorators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Les </a:t>
            </a:r>
            <a:r>
              <a:rPr lang="fr-FR" sz="2400" dirty="0" err="1"/>
              <a:t>Decorators</a:t>
            </a:r>
            <a:r>
              <a:rPr lang="fr-FR" sz="2400" dirty="0"/>
              <a:t> </a:t>
            </a:r>
            <a:r>
              <a:rPr lang="fr-FR" sz="2400" dirty="0" smtClean="0"/>
              <a:t>.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Mettez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ici la description et les captures d’écran (comme le cours)</a:t>
            </a:r>
          </a:p>
          <a:p>
            <a:pPr marL="0" indent="0" algn="just">
              <a:buNone/>
            </a:pPr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Notions Avancées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La Programmation en  Python</a:t>
            </a:r>
            <a:endParaRPr lang="fr-FR" dirty="0"/>
          </a:p>
        </p:txBody>
      </p:sp>
      <p:pic>
        <p:nvPicPr>
          <p:cNvPr id="9" name="Picture 2" descr="Image associÃ©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" y="6199188"/>
            <a:ext cx="847044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11242" y="1046162"/>
            <a:ext cx="1119759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solidFill>
                  <a:schemeClr val="accent6">
                    <a:lumMod val="50000"/>
                  </a:schemeClr>
                </a:solidFill>
              </a:rPr>
              <a:t>Property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err="1"/>
              <a:t>property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 algn="just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Mettez ici la description et les captures d’écran (comme le cours)</a:t>
            </a:r>
            <a:endParaRPr lang="fr-F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28B3-BC4B-4D66-B6B4-262F023185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19527</TotalTime>
  <Words>249</Words>
  <Application>Microsoft Office PowerPoint</Application>
  <PresentationFormat>Grand écran</PresentationFormat>
  <Paragraphs>60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Centaur</vt:lpstr>
      <vt:lpstr>Constantia</vt:lpstr>
      <vt:lpstr>Georgia</vt:lpstr>
      <vt:lpstr>Office Theme</vt:lpstr>
      <vt:lpstr>Présentation PowerPoint</vt:lpstr>
      <vt:lpstr>Présentation PowerPoint</vt:lpstr>
      <vt:lpstr>Python - Notions Avancées</vt:lpstr>
      <vt:lpstr>Python - Notions Avancées</vt:lpstr>
      <vt:lpstr>Python - Notions Avancées</vt:lpstr>
      <vt:lpstr>Python - Notions Avancées</vt:lpstr>
      <vt:lpstr>Python - Notions Avancées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Fujitsu</dc:creator>
  <cp:lastModifiedBy>DELL</cp:lastModifiedBy>
  <cp:revision>3027</cp:revision>
  <dcterms:created xsi:type="dcterms:W3CDTF">2017-12-19T14:35:36Z</dcterms:created>
  <dcterms:modified xsi:type="dcterms:W3CDTF">2023-12-06T07:52:50Z</dcterms:modified>
</cp:coreProperties>
</file>