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72" r:id="rId12"/>
    <p:sldId id="269" r:id="rId13"/>
    <p:sldId id="270" r:id="rId14"/>
    <p:sldId id="271" r:id="rId15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6666FF"/>
    <a:srgbClr val="3333CC"/>
    <a:srgbClr val="000066"/>
    <a:srgbClr val="666699"/>
    <a:srgbClr val="5F5F5F"/>
    <a:srgbClr val="BEDA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7" autoAdjust="0"/>
    <p:restoredTop sz="94657" autoAdjust="0"/>
  </p:normalViewPr>
  <p:slideViewPr>
    <p:cSldViewPr>
      <p:cViewPr varScale="1">
        <p:scale>
          <a:sx n="109" d="100"/>
          <a:sy n="109" d="100"/>
        </p:scale>
        <p:origin x="-1380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996437EB-8C86-7749-A7AD-34BDB7387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4849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CA47B118-B805-0643-9B44-092680161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761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58A4-A03F-544B-B922-6210F6C4AE1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304800"/>
            <a:ext cx="8915400" cy="1074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7670800" cy="5334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324600"/>
            <a:ext cx="18986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59050" y="6324600"/>
            <a:ext cx="47053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94600" y="63246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5B1A0A05-4297-774A-B8DF-F268D23D7A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887A-849D-B844-9C86-EAC64426F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924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0575" y="381000"/>
            <a:ext cx="21050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25500" y="381000"/>
            <a:ext cx="6162675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8B277-BE5A-AD47-88D1-962BD188F4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30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5E33-0D20-614B-A3F0-CDEC977306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8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9819-C10E-ED43-860B-72E2DF8C25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10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A046-25B7-7444-9B75-174FBA235E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459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C0FF-2D63-144E-A0E8-6FE20A507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661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3017-EF5C-ED4B-89CB-61677206C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CCE1-1A2A-3441-969A-4C87B80C5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548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09F04-A9CB-194E-955F-354CE0049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215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48CF-36B6-EE48-A14D-6E5064862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2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81000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524000"/>
            <a:ext cx="8420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925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57700" y="63246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fld id="{FDDB62C2-B181-254A-8330-CBAED5CB44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Wingdings" charset="0"/>
        <a:buChar char="p"/>
        <a:defRPr sz="32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5000"/>
        <a:buFont typeface="Wingdings" charset="0"/>
        <a:buChar char="u"/>
        <a:defRPr sz="28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系统框架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开发模式与技术选型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缓存框架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Ehcache</a:t>
            </a:r>
            <a:r>
              <a:rPr lang="en-US" altLang="zh-CN" dirty="0" smtClean="0"/>
              <a:t> JVM</a:t>
            </a:r>
            <a:r>
              <a:rPr lang="zh-CN" altLang="en-US" dirty="0" smtClean="0"/>
              <a:t>中缓存，轻巧、高效；分布式应用性能低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适合单体应用；</a:t>
            </a:r>
            <a:endParaRPr lang="en-US" altLang="zh-CN" dirty="0" smtClean="0"/>
          </a:p>
          <a:p>
            <a:r>
              <a:rPr lang="en-US" altLang="zh-CN" dirty="0" err="1" smtClean="0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效率不如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高，为分布式应用而生；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spring-session +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做会话共享很方便；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模版语言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Freemarker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功能强大、丰富的标签</a:t>
            </a:r>
            <a:endParaRPr lang="en-US" altLang="zh-CN" dirty="0" smtClean="0"/>
          </a:p>
          <a:p>
            <a:r>
              <a:rPr lang="en-US" altLang="zh-CN" dirty="0" smtClean="0"/>
              <a:t>Velocity </a:t>
            </a:r>
            <a:r>
              <a:rPr lang="zh-CN" altLang="en-US" dirty="0" smtClean="0"/>
              <a:t>老牌模版语言</a:t>
            </a:r>
            <a:endParaRPr lang="en-US" altLang="zh-CN" dirty="0" smtClean="0"/>
          </a:p>
          <a:p>
            <a:r>
              <a:rPr lang="en-US" altLang="zh-CN" dirty="0" err="1" smtClean="0"/>
              <a:t>Thymelife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方便前后端分离开发，</a:t>
            </a:r>
            <a:r>
              <a:rPr lang="en-US" altLang="zh-CN" dirty="0" smtClean="0"/>
              <a:t>spring-boot</a:t>
            </a:r>
            <a:r>
              <a:rPr lang="zh-CN" altLang="en-US" dirty="0" smtClean="0"/>
              <a:t>官方默认，性能低</a:t>
            </a:r>
            <a:endParaRPr lang="en-US" altLang="zh-CN" dirty="0" smtClean="0"/>
          </a:p>
          <a:p>
            <a:r>
              <a:rPr lang="en-US" altLang="zh-CN" dirty="0" err="1" smtClean="0"/>
              <a:t>Beetl</a:t>
            </a:r>
            <a:r>
              <a:rPr lang="en-US" altLang="zh-CN" dirty="0" smtClean="0"/>
              <a:t> </a:t>
            </a:r>
            <a:r>
              <a:rPr lang="zh-CN" altLang="en-US" dirty="0" smtClean="0"/>
              <a:t>轻巧</a:t>
            </a:r>
            <a:r>
              <a:rPr lang="zh-CN" altLang="en-US" smtClean="0"/>
              <a:t>、高性能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辅助类组件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文件服务</a:t>
            </a:r>
            <a:endParaRPr lang="en-US" altLang="zh-CN" dirty="0" smtClean="0"/>
          </a:p>
          <a:p>
            <a:r>
              <a:rPr lang="zh-CN" altLang="en-US" dirty="0" smtClean="0"/>
              <a:t>邮件服务</a:t>
            </a:r>
            <a:endParaRPr lang="en-US" altLang="zh-CN" dirty="0" smtClean="0"/>
          </a:p>
          <a:p>
            <a:r>
              <a:rPr lang="zh-CN" altLang="en-US" dirty="0" smtClean="0"/>
              <a:t>短信接口</a:t>
            </a:r>
            <a:endParaRPr lang="en-US" altLang="zh-CN" dirty="0" smtClean="0"/>
          </a:p>
          <a:p>
            <a:r>
              <a:rPr lang="zh-CN" altLang="en-US" dirty="0" smtClean="0"/>
              <a:t>支付接口</a:t>
            </a:r>
            <a:endParaRPr lang="en-US" altLang="zh-CN" dirty="0" smtClean="0"/>
          </a:p>
          <a:p>
            <a:r>
              <a:rPr lang="zh-CN" altLang="en-US" dirty="0" smtClean="0"/>
              <a:t>消息组件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单体应用架构</a:t>
            </a:r>
            <a:endParaRPr kumimoji="1" lang="zh-CN" altLang="en-US" dirty="0"/>
          </a:p>
        </p:txBody>
      </p:sp>
      <p:pic>
        <p:nvPicPr>
          <p:cNvPr id="4" name="内容占位符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1489" b="-2148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31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作为一个整体设计、开发、部署；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一个不稳定的服务会导致整个应用不可用；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技术框架确定后引入新技术麻烦；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升级某个服务需要整体升级；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371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</a:t>
            </a:r>
            <a:endParaRPr kumimoji="1"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8239" r="-4823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3188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服务组件化，服务即产品；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服务可以独立部署、独立测试；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持续交付；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服务之间通过接口调用；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22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华文中宋"/>
              </a:rPr>
              <a:t>Spring boot </a:t>
            </a:r>
            <a:r>
              <a:rPr kumimoji="1" lang="zh-CN" altLang="en-US" dirty="0" smtClean="0">
                <a:latin typeface="+mj-ea"/>
                <a:cs typeface="华文中宋"/>
              </a:rPr>
              <a:t>是什么？</a:t>
            </a:r>
            <a:endParaRPr kumimoji="1" lang="zh-CN" altLang="en-US" dirty="0">
              <a:latin typeface="+mj-ea"/>
              <a:cs typeface="华文中宋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Boot</a:t>
            </a:r>
            <a:r>
              <a:rPr lang="zh-CN" altLang="en-US" b="1" dirty="0"/>
              <a:t>是</a:t>
            </a:r>
            <a:r>
              <a:rPr lang="zh-CN" altLang="en-US" dirty="0"/>
              <a:t>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</a:t>
            </a:r>
            <a:r>
              <a:rPr lang="zh-CN" altLang="en-US" b="1" dirty="0"/>
              <a:t>是</a:t>
            </a:r>
            <a:r>
              <a:rPr lang="zh-CN" altLang="en-US" dirty="0"/>
              <a:t>用来简化新</a:t>
            </a:r>
            <a:r>
              <a:rPr lang="en-US" altLang="zh-CN" b="1" dirty="0"/>
              <a:t>Spring</a:t>
            </a:r>
            <a:r>
              <a:rPr lang="zh-CN" altLang="en-US" dirty="0"/>
              <a:t>应用的初始搭建以及开发过程。 该框架使用了特定的方式来进行配置，从而使开发人员不再需要定义样板化的</a:t>
            </a:r>
            <a:r>
              <a:rPr lang="zh-CN" altLang="en-US" dirty="0" smtClean="0"/>
              <a:t>配置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44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420100" cy="762000"/>
          </a:xfrm>
        </p:spPr>
        <p:txBody>
          <a:bodyPr/>
          <a:lstStyle/>
          <a:p>
            <a:r>
              <a:rPr kumimoji="1" lang="en-US" altLang="zh-CN" dirty="0" smtClean="0"/>
              <a:t>Spring cloud</a:t>
            </a:r>
            <a:r>
              <a:rPr kumimoji="1" lang="zh-CN" altLang="en-US" dirty="0" smtClean="0"/>
              <a:t> 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Cloud</a:t>
            </a:r>
            <a:r>
              <a:rPr lang="zh-CN" altLang="en-US" b="1" dirty="0"/>
              <a:t>是</a:t>
            </a:r>
            <a:r>
              <a:rPr lang="zh-CN" altLang="en-US" dirty="0"/>
              <a:t>一个基于</a:t>
            </a:r>
            <a:r>
              <a:rPr lang="en-US" altLang="zh-CN" b="1" dirty="0"/>
              <a:t>Spring</a:t>
            </a:r>
            <a:r>
              <a:rPr lang="zh-CN" altLang="en-US" dirty="0"/>
              <a:t> </a:t>
            </a:r>
            <a:r>
              <a:rPr lang="en-US" altLang="zh-CN" dirty="0"/>
              <a:t>Boot</a:t>
            </a:r>
            <a:r>
              <a:rPr lang="zh-CN" altLang="en-US" dirty="0"/>
              <a:t>实现的云应用开发工具，它为基于</a:t>
            </a:r>
            <a:r>
              <a:rPr lang="en-US" altLang="zh-CN" dirty="0"/>
              <a:t>JVM</a:t>
            </a:r>
            <a:r>
              <a:rPr lang="zh-CN" altLang="en-US" dirty="0"/>
              <a:t>的云应用开发中的配置管理、服务发现、断路器、智能路由、微代理、控制总线、全局锁、决策竞选、分布式会话和集群状态管理等操作提供了一种简单的开发方式。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77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持久化方案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0013484"/>
              </p:ext>
            </p:extLst>
          </p:nvPr>
        </p:nvGraphicFramePr>
        <p:xfrm>
          <a:off x="825500" y="1524000"/>
          <a:ext cx="8420100" cy="29362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mybatis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难易度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门槛高，需要具备良好的面向对象开发思想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易上手，对面向对象要求不严格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开发工作量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普通的增删查改几乎零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，与</a:t>
                      </a:r>
                      <a:r>
                        <a:rPr lang="en-US" altLang="zh-CN" dirty="0" smtClean="0"/>
                        <a:t>JPA</a:t>
                      </a:r>
                      <a:r>
                        <a:rPr lang="zh-CN" altLang="en-US" dirty="0" smtClean="0"/>
                        <a:t>结合使用比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更容易维护、工作量小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都要自己写，维护成本高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数据库移植性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移植性比较好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对数据库依赖强，扩展和移植性差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缓存机制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9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35322012"/>
              </p:ext>
            </p:extLst>
          </p:nvPr>
        </p:nvGraphicFramePr>
        <p:xfrm>
          <a:off x="825500" y="1524000"/>
          <a:ext cx="8420100" cy="259588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shiro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权限控制粒度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方法级，含简单数据权限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标签库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oAuth2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SSO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boot</a:t>
                      </a:r>
                      <a:r>
                        <a:rPr lang="zh-CN" altLang="en-US" dirty="0" smtClean="0"/>
                        <a:t>整合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自家的技术，方便集成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需要开发相关集成配置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974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26">
  <a:themeElements>
    <a:clrScheme name="默认设计模板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华文琥珀"/>
        <a:ea typeface="华文琥珀"/>
        <a:cs typeface="华文琥珀"/>
      </a:majorFont>
      <a:minorFont>
        <a:latin typeface="幼圆"/>
        <a:ea typeface="幼圆"/>
        <a:cs typeface="幼圆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TM01072126</Template>
  <TotalTime>1110</TotalTime>
  <Words>316</Words>
  <Application>Microsoft Macintosh PowerPoint</Application>
  <PresentationFormat>A4 纸张(210x297 毫米)</PresentationFormat>
  <Paragraphs>74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TM01072126</vt:lpstr>
      <vt:lpstr>系统框架</vt:lpstr>
      <vt:lpstr>单体应用架构</vt:lpstr>
      <vt:lpstr>单体应用的特点</vt:lpstr>
      <vt:lpstr>微服务架构</vt:lpstr>
      <vt:lpstr>微服务架构特点</vt:lpstr>
      <vt:lpstr>Spring boot 是什么？</vt:lpstr>
      <vt:lpstr>Spring cloud 是什么？</vt:lpstr>
      <vt:lpstr>持久化方案</vt:lpstr>
      <vt:lpstr>安全框架</vt:lpstr>
      <vt:lpstr>缓存框架</vt:lpstr>
      <vt:lpstr>模版语言</vt:lpstr>
      <vt:lpstr>辅助类组件</vt:lpstr>
      <vt:lpstr>UI组件</vt:lpstr>
      <vt:lpstr>基础功能</vt:lpstr>
    </vt:vector>
  </TitlesOfParts>
  <Manager/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技术框架</dc:title>
  <dc:subject/>
  <dc:creator/>
  <cp:keywords/>
  <dc:description/>
  <cp:lastModifiedBy>china</cp:lastModifiedBy>
  <cp:revision>116</cp:revision>
  <dcterms:created xsi:type="dcterms:W3CDTF">2004-02-27T03:38:39Z</dcterms:created>
  <dcterms:modified xsi:type="dcterms:W3CDTF">2017-05-19T09:57:31Z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TC010721262052</vt:lpwstr>
  </property>
</Properties>
</file>